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5" r:id="rId3"/>
    <p:sldId id="257" r:id="rId5"/>
    <p:sldId id="290" r:id="rId6"/>
    <p:sldId id="258" r:id="rId7"/>
    <p:sldId id="288" r:id="rId8"/>
    <p:sldId id="277" r:id="rId9"/>
    <p:sldId id="260" r:id="rId10"/>
    <p:sldId id="283" r:id="rId11"/>
    <p:sldId id="272" r:id="rId12"/>
    <p:sldId id="262" r:id="rId13"/>
    <p:sldId id="287" r:id="rId14"/>
    <p:sldId id="289" r:id="rId15"/>
    <p:sldId id="28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08E"/>
    <a:srgbClr val="0AA29E"/>
    <a:srgbClr val="79D3D5"/>
    <a:srgbClr val="48C1C5"/>
    <a:srgbClr val="029BA0"/>
    <a:srgbClr val="00AA9E"/>
    <a:srgbClr val="00877C"/>
    <a:srgbClr val="63B5B3"/>
    <a:srgbClr val="FFFFFF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8"/>
      </p:cViewPr>
      <p:guideLst>
        <p:guide orient="horz" pos="3503"/>
        <p:guide pos="1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23704-EE8E-4BB1-9152-877F402D0C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299DE-6F9A-43C1-9C2C-438794C8B6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299DE-6F9A-43C1-9C2C-438794C8B6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299DE-6F9A-43C1-9C2C-438794C8B6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561703" y="379829"/>
            <a:ext cx="11366772" cy="6267156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38100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 userDrawn="1"/>
        </p:nvSpPr>
        <p:spPr>
          <a:xfrm>
            <a:off x="261257" y="225426"/>
            <a:ext cx="11449092" cy="6242196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38100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261257" y="225426"/>
            <a:ext cx="11449092" cy="801517"/>
          </a:xfrm>
          <a:custGeom>
            <a:avLst/>
            <a:gdLst>
              <a:gd name="connsiteX0" fmla="*/ 260112 w 11071274"/>
              <a:gd name="connsiteY0" fmla="*/ 0 h 801517"/>
              <a:gd name="connsiteX1" fmla="*/ 10811162 w 11071274"/>
              <a:gd name="connsiteY1" fmla="*/ 0 h 801517"/>
              <a:gd name="connsiteX2" fmla="*/ 11071274 w 11071274"/>
              <a:gd name="connsiteY2" fmla="*/ 260112 h 801517"/>
              <a:gd name="connsiteX3" fmla="*/ 11071274 w 11071274"/>
              <a:gd name="connsiteY3" fmla="*/ 801517 h 801517"/>
              <a:gd name="connsiteX4" fmla="*/ 0 w 11071274"/>
              <a:gd name="connsiteY4" fmla="*/ 801517 h 801517"/>
              <a:gd name="connsiteX5" fmla="*/ 0 w 11071274"/>
              <a:gd name="connsiteY5" fmla="*/ 260112 h 801517"/>
              <a:gd name="connsiteX6" fmla="*/ 260112 w 11071274"/>
              <a:gd name="connsiteY6" fmla="*/ 0 h 801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1274" h="801517">
                <a:moveTo>
                  <a:pt x="260112" y="0"/>
                </a:moveTo>
                <a:lnTo>
                  <a:pt x="10811162" y="0"/>
                </a:lnTo>
                <a:cubicBezTo>
                  <a:pt x="10954818" y="0"/>
                  <a:pt x="11071274" y="116456"/>
                  <a:pt x="11071274" y="260112"/>
                </a:cubicBezTo>
                <a:lnTo>
                  <a:pt x="11071274" y="801517"/>
                </a:lnTo>
                <a:lnTo>
                  <a:pt x="0" y="801517"/>
                </a:lnTo>
                <a:lnTo>
                  <a:pt x="0" y="260112"/>
                </a:lnTo>
                <a:cubicBezTo>
                  <a:pt x="0" y="116456"/>
                  <a:pt x="116456" y="0"/>
                  <a:pt x="260112" y="0"/>
                </a:cubicBezTo>
                <a:close/>
              </a:path>
            </a:pathLst>
          </a:custGeom>
          <a:solidFill>
            <a:srgbClr val="099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8360229" y="225426"/>
            <a:ext cx="2993571" cy="801517"/>
          </a:xfrm>
          <a:custGeom>
            <a:avLst/>
            <a:gdLst>
              <a:gd name="connsiteX0" fmla="*/ 0 w 5326743"/>
              <a:gd name="connsiteY0" fmla="*/ 1233714 h 2191657"/>
              <a:gd name="connsiteX1" fmla="*/ 58058 w 5326743"/>
              <a:gd name="connsiteY1" fmla="*/ 1233714 h 2191657"/>
              <a:gd name="connsiteX2" fmla="*/ 319315 w 5326743"/>
              <a:gd name="connsiteY2" fmla="*/ 1248228 h 2191657"/>
              <a:gd name="connsiteX3" fmla="*/ 377372 w 5326743"/>
              <a:gd name="connsiteY3" fmla="*/ 1146628 h 2191657"/>
              <a:gd name="connsiteX4" fmla="*/ 537029 w 5326743"/>
              <a:gd name="connsiteY4" fmla="*/ 1422400 h 2191657"/>
              <a:gd name="connsiteX5" fmla="*/ 653143 w 5326743"/>
              <a:gd name="connsiteY5" fmla="*/ 1204685 h 2191657"/>
              <a:gd name="connsiteX6" fmla="*/ 769258 w 5326743"/>
              <a:gd name="connsiteY6" fmla="*/ 1204685 h 2191657"/>
              <a:gd name="connsiteX7" fmla="*/ 899886 w 5326743"/>
              <a:gd name="connsiteY7" fmla="*/ 493485 h 2191657"/>
              <a:gd name="connsiteX8" fmla="*/ 1103086 w 5326743"/>
              <a:gd name="connsiteY8" fmla="*/ 1596571 h 2191657"/>
              <a:gd name="connsiteX9" fmla="*/ 1291772 w 5326743"/>
              <a:gd name="connsiteY9" fmla="*/ 972457 h 2191657"/>
              <a:gd name="connsiteX10" fmla="*/ 1422400 w 5326743"/>
              <a:gd name="connsiteY10" fmla="*/ 1306285 h 2191657"/>
              <a:gd name="connsiteX11" fmla="*/ 1538515 w 5326743"/>
              <a:gd name="connsiteY11" fmla="*/ 1233714 h 2191657"/>
              <a:gd name="connsiteX12" fmla="*/ 2002972 w 5326743"/>
              <a:gd name="connsiteY12" fmla="*/ 1233714 h 2191657"/>
              <a:gd name="connsiteX13" fmla="*/ 2032000 w 5326743"/>
              <a:gd name="connsiteY13" fmla="*/ 1103085 h 2191657"/>
              <a:gd name="connsiteX14" fmla="*/ 2206172 w 5326743"/>
              <a:gd name="connsiteY14" fmla="*/ 1567542 h 2191657"/>
              <a:gd name="connsiteX15" fmla="*/ 2307772 w 5326743"/>
              <a:gd name="connsiteY15" fmla="*/ 1233714 h 2191657"/>
              <a:gd name="connsiteX16" fmla="*/ 2438400 w 5326743"/>
              <a:gd name="connsiteY16" fmla="*/ 1233714 h 2191657"/>
              <a:gd name="connsiteX17" fmla="*/ 2569029 w 5326743"/>
              <a:gd name="connsiteY17" fmla="*/ 0 h 2191657"/>
              <a:gd name="connsiteX18" fmla="*/ 2786743 w 5326743"/>
              <a:gd name="connsiteY18" fmla="*/ 2191657 h 2191657"/>
              <a:gd name="connsiteX19" fmla="*/ 3062515 w 5326743"/>
              <a:gd name="connsiteY19" fmla="*/ 1030514 h 2191657"/>
              <a:gd name="connsiteX20" fmla="*/ 3222172 w 5326743"/>
              <a:gd name="connsiteY20" fmla="*/ 1335314 h 2191657"/>
              <a:gd name="connsiteX21" fmla="*/ 3309258 w 5326743"/>
              <a:gd name="connsiteY21" fmla="*/ 1233714 h 2191657"/>
              <a:gd name="connsiteX22" fmla="*/ 3715658 w 5326743"/>
              <a:gd name="connsiteY22" fmla="*/ 1233714 h 2191657"/>
              <a:gd name="connsiteX23" fmla="*/ 3773715 w 5326743"/>
              <a:gd name="connsiteY23" fmla="*/ 1175657 h 2191657"/>
              <a:gd name="connsiteX24" fmla="*/ 3947886 w 5326743"/>
              <a:gd name="connsiteY24" fmla="*/ 1422400 h 2191657"/>
              <a:gd name="connsiteX25" fmla="*/ 4049486 w 5326743"/>
              <a:gd name="connsiteY25" fmla="*/ 1204685 h 2191657"/>
              <a:gd name="connsiteX26" fmla="*/ 4165600 w 5326743"/>
              <a:gd name="connsiteY26" fmla="*/ 1219200 h 2191657"/>
              <a:gd name="connsiteX27" fmla="*/ 4296229 w 5326743"/>
              <a:gd name="connsiteY27" fmla="*/ 508000 h 2191657"/>
              <a:gd name="connsiteX28" fmla="*/ 4528458 w 5326743"/>
              <a:gd name="connsiteY28" fmla="*/ 1567542 h 2191657"/>
              <a:gd name="connsiteX29" fmla="*/ 4688115 w 5326743"/>
              <a:gd name="connsiteY29" fmla="*/ 986971 h 2191657"/>
              <a:gd name="connsiteX30" fmla="*/ 4818743 w 5326743"/>
              <a:gd name="connsiteY30" fmla="*/ 1349828 h 2191657"/>
              <a:gd name="connsiteX31" fmla="*/ 4891315 w 5326743"/>
              <a:gd name="connsiteY31" fmla="*/ 1219200 h 2191657"/>
              <a:gd name="connsiteX32" fmla="*/ 5326743 w 5326743"/>
              <a:gd name="connsiteY32" fmla="*/ 1233714 h 2191657"/>
              <a:gd name="connsiteX0-1" fmla="*/ 0 w 5326743"/>
              <a:gd name="connsiteY0-2" fmla="*/ 1233714 h 2191657"/>
              <a:gd name="connsiteX1-3" fmla="*/ 58058 w 5326743"/>
              <a:gd name="connsiteY1-4" fmla="*/ 1233714 h 2191657"/>
              <a:gd name="connsiteX2-5" fmla="*/ 319315 w 5326743"/>
              <a:gd name="connsiteY2-6" fmla="*/ 1248228 h 2191657"/>
              <a:gd name="connsiteX3-7" fmla="*/ 377372 w 5326743"/>
              <a:gd name="connsiteY3-8" fmla="*/ 1146628 h 2191657"/>
              <a:gd name="connsiteX4-9" fmla="*/ 537029 w 5326743"/>
              <a:gd name="connsiteY4-10" fmla="*/ 1422400 h 2191657"/>
              <a:gd name="connsiteX5-11" fmla="*/ 653143 w 5326743"/>
              <a:gd name="connsiteY5-12" fmla="*/ 1204685 h 2191657"/>
              <a:gd name="connsiteX6-13" fmla="*/ 769258 w 5326743"/>
              <a:gd name="connsiteY6-14" fmla="*/ 1204685 h 2191657"/>
              <a:gd name="connsiteX7-15" fmla="*/ 899886 w 5326743"/>
              <a:gd name="connsiteY7-16" fmla="*/ 493485 h 2191657"/>
              <a:gd name="connsiteX8-17" fmla="*/ 1103086 w 5326743"/>
              <a:gd name="connsiteY8-18" fmla="*/ 1596571 h 2191657"/>
              <a:gd name="connsiteX9-19" fmla="*/ 1291772 w 5326743"/>
              <a:gd name="connsiteY9-20" fmla="*/ 972457 h 2191657"/>
              <a:gd name="connsiteX10-21" fmla="*/ 1422400 w 5326743"/>
              <a:gd name="connsiteY10-22" fmla="*/ 1306285 h 2191657"/>
              <a:gd name="connsiteX11-23" fmla="*/ 1538515 w 5326743"/>
              <a:gd name="connsiteY11-24" fmla="*/ 1233714 h 2191657"/>
              <a:gd name="connsiteX12-25" fmla="*/ 2002972 w 5326743"/>
              <a:gd name="connsiteY12-26" fmla="*/ 1233714 h 2191657"/>
              <a:gd name="connsiteX13-27" fmla="*/ 2032000 w 5326743"/>
              <a:gd name="connsiteY13-28" fmla="*/ 1103085 h 2191657"/>
              <a:gd name="connsiteX14-29" fmla="*/ 2206172 w 5326743"/>
              <a:gd name="connsiteY14-30" fmla="*/ 1567542 h 2191657"/>
              <a:gd name="connsiteX15-31" fmla="*/ 2307772 w 5326743"/>
              <a:gd name="connsiteY15-32" fmla="*/ 1233714 h 2191657"/>
              <a:gd name="connsiteX16-33" fmla="*/ 2438400 w 5326743"/>
              <a:gd name="connsiteY16-34" fmla="*/ 1233714 h 2191657"/>
              <a:gd name="connsiteX17-35" fmla="*/ 2569029 w 5326743"/>
              <a:gd name="connsiteY17-36" fmla="*/ 0 h 2191657"/>
              <a:gd name="connsiteX18-37" fmla="*/ 2786743 w 5326743"/>
              <a:gd name="connsiteY18-38" fmla="*/ 2191657 h 2191657"/>
              <a:gd name="connsiteX19-39" fmla="*/ 3062515 w 5326743"/>
              <a:gd name="connsiteY19-40" fmla="*/ 1030514 h 2191657"/>
              <a:gd name="connsiteX20-41" fmla="*/ 3222172 w 5326743"/>
              <a:gd name="connsiteY20-42" fmla="*/ 1335314 h 2191657"/>
              <a:gd name="connsiteX21-43" fmla="*/ 3309258 w 5326743"/>
              <a:gd name="connsiteY21-44" fmla="*/ 1233714 h 2191657"/>
              <a:gd name="connsiteX22-45" fmla="*/ 3715658 w 5326743"/>
              <a:gd name="connsiteY22-46" fmla="*/ 1233714 h 2191657"/>
              <a:gd name="connsiteX23-47" fmla="*/ 3773715 w 5326743"/>
              <a:gd name="connsiteY23-48" fmla="*/ 1175657 h 2191657"/>
              <a:gd name="connsiteX24-49" fmla="*/ 3947886 w 5326743"/>
              <a:gd name="connsiteY24-50" fmla="*/ 1422400 h 2191657"/>
              <a:gd name="connsiteX25-51" fmla="*/ 4049486 w 5326743"/>
              <a:gd name="connsiteY25-52" fmla="*/ 1204685 h 2191657"/>
              <a:gd name="connsiteX26-53" fmla="*/ 4165600 w 5326743"/>
              <a:gd name="connsiteY26-54" fmla="*/ 1219200 h 2191657"/>
              <a:gd name="connsiteX27-55" fmla="*/ 4296229 w 5326743"/>
              <a:gd name="connsiteY27-56" fmla="*/ 508000 h 2191657"/>
              <a:gd name="connsiteX28-57" fmla="*/ 4528458 w 5326743"/>
              <a:gd name="connsiteY28-58" fmla="*/ 1567542 h 2191657"/>
              <a:gd name="connsiteX29-59" fmla="*/ 4688115 w 5326743"/>
              <a:gd name="connsiteY29-60" fmla="*/ 986971 h 2191657"/>
              <a:gd name="connsiteX30-61" fmla="*/ 4818743 w 5326743"/>
              <a:gd name="connsiteY30-62" fmla="*/ 1349828 h 2191657"/>
              <a:gd name="connsiteX31-63" fmla="*/ 4891315 w 5326743"/>
              <a:gd name="connsiteY31-64" fmla="*/ 1219200 h 2191657"/>
              <a:gd name="connsiteX32-65" fmla="*/ 5326743 w 5326743"/>
              <a:gd name="connsiteY32-66" fmla="*/ 1190171 h 2191657"/>
              <a:gd name="connsiteX0-67" fmla="*/ 0 w 5326743"/>
              <a:gd name="connsiteY0-68" fmla="*/ 1233714 h 2191657"/>
              <a:gd name="connsiteX1-69" fmla="*/ 58058 w 5326743"/>
              <a:gd name="connsiteY1-70" fmla="*/ 1233714 h 2191657"/>
              <a:gd name="connsiteX2-71" fmla="*/ 319315 w 5326743"/>
              <a:gd name="connsiteY2-72" fmla="*/ 1248228 h 2191657"/>
              <a:gd name="connsiteX3-73" fmla="*/ 377372 w 5326743"/>
              <a:gd name="connsiteY3-74" fmla="*/ 1146628 h 2191657"/>
              <a:gd name="connsiteX4-75" fmla="*/ 537029 w 5326743"/>
              <a:gd name="connsiteY4-76" fmla="*/ 1422400 h 2191657"/>
              <a:gd name="connsiteX5-77" fmla="*/ 653143 w 5326743"/>
              <a:gd name="connsiteY5-78" fmla="*/ 1204685 h 2191657"/>
              <a:gd name="connsiteX6-79" fmla="*/ 769258 w 5326743"/>
              <a:gd name="connsiteY6-80" fmla="*/ 1204685 h 2191657"/>
              <a:gd name="connsiteX7-81" fmla="*/ 899886 w 5326743"/>
              <a:gd name="connsiteY7-82" fmla="*/ 493485 h 2191657"/>
              <a:gd name="connsiteX8-83" fmla="*/ 1103086 w 5326743"/>
              <a:gd name="connsiteY8-84" fmla="*/ 1596571 h 2191657"/>
              <a:gd name="connsiteX9-85" fmla="*/ 1291772 w 5326743"/>
              <a:gd name="connsiteY9-86" fmla="*/ 972457 h 2191657"/>
              <a:gd name="connsiteX10-87" fmla="*/ 1422400 w 5326743"/>
              <a:gd name="connsiteY10-88" fmla="*/ 1306285 h 2191657"/>
              <a:gd name="connsiteX11-89" fmla="*/ 1538515 w 5326743"/>
              <a:gd name="connsiteY11-90" fmla="*/ 1233714 h 2191657"/>
              <a:gd name="connsiteX12-91" fmla="*/ 2002972 w 5326743"/>
              <a:gd name="connsiteY12-92" fmla="*/ 1233714 h 2191657"/>
              <a:gd name="connsiteX13-93" fmla="*/ 2032000 w 5326743"/>
              <a:gd name="connsiteY13-94" fmla="*/ 1103085 h 2191657"/>
              <a:gd name="connsiteX14-95" fmla="*/ 2206172 w 5326743"/>
              <a:gd name="connsiteY14-96" fmla="*/ 1567542 h 2191657"/>
              <a:gd name="connsiteX15-97" fmla="*/ 2307772 w 5326743"/>
              <a:gd name="connsiteY15-98" fmla="*/ 1233714 h 2191657"/>
              <a:gd name="connsiteX16-99" fmla="*/ 2438400 w 5326743"/>
              <a:gd name="connsiteY16-100" fmla="*/ 1233714 h 2191657"/>
              <a:gd name="connsiteX17-101" fmla="*/ 2569029 w 5326743"/>
              <a:gd name="connsiteY17-102" fmla="*/ 0 h 2191657"/>
              <a:gd name="connsiteX18-103" fmla="*/ 2786743 w 5326743"/>
              <a:gd name="connsiteY18-104" fmla="*/ 2191657 h 2191657"/>
              <a:gd name="connsiteX19-105" fmla="*/ 3062515 w 5326743"/>
              <a:gd name="connsiteY19-106" fmla="*/ 1030514 h 2191657"/>
              <a:gd name="connsiteX20-107" fmla="*/ 3222172 w 5326743"/>
              <a:gd name="connsiteY20-108" fmla="*/ 1335314 h 2191657"/>
              <a:gd name="connsiteX21-109" fmla="*/ 3309258 w 5326743"/>
              <a:gd name="connsiteY21-110" fmla="*/ 1233714 h 2191657"/>
              <a:gd name="connsiteX22-111" fmla="*/ 3715658 w 5326743"/>
              <a:gd name="connsiteY22-112" fmla="*/ 1233714 h 2191657"/>
              <a:gd name="connsiteX23-113" fmla="*/ 3773715 w 5326743"/>
              <a:gd name="connsiteY23-114" fmla="*/ 1175657 h 2191657"/>
              <a:gd name="connsiteX24-115" fmla="*/ 3947886 w 5326743"/>
              <a:gd name="connsiteY24-116" fmla="*/ 1422400 h 2191657"/>
              <a:gd name="connsiteX25-117" fmla="*/ 4049486 w 5326743"/>
              <a:gd name="connsiteY25-118" fmla="*/ 1204685 h 2191657"/>
              <a:gd name="connsiteX26-119" fmla="*/ 4165600 w 5326743"/>
              <a:gd name="connsiteY26-120" fmla="*/ 1219200 h 2191657"/>
              <a:gd name="connsiteX27-121" fmla="*/ 4296229 w 5326743"/>
              <a:gd name="connsiteY27-122" fmla="*/ 508000 h 2191657"/>
              <a:gd name="connsiteX28-123" fmla="*/ 4528458 w 5326743"/>
              <a:gd name="connsiteY28-124" fmla="*/ 1567542 h 2191657"/>
              <a:gd name="connsiteX29-125" fmla="*/ 4688115 w 5326743"/>
              <a:gd name="connsiteY29-126" fmla="*/ 986971 h 2191657"/>
              <a:gd name="connsiteX30-127" fmla="*/ 4818743 w 5326743"/>
              <a:gd name="connsiteY30-128" fmla="*/ 1349828 h 2191657"/>
              <a:gd name="connsiteX31-129" fmla="*/ 4891315 w 5326743"/>
              <a:gd name="connsiteY31-130" fmla="*/ 1219200 h 2191657"/>
              <a:gd name="connsiteX32-131" fmla="*/ 5326743 w 5326743"/>
              <a:gd name="connsiteY32-132" fmla="*/ 1248228 h 2191657"/>
              <a:gd name="connsiteX0-133" fmla="*/ 0 w 5326743"/>
              <a:gd name="connsiteY0-134" fmla="*/ 1233714 h 2191657"/>
              <a:gd name="connsiteX1-135" fmla="*/ 58058 w 5326743"/>
              <a:gd name="connsiteY1-136" fmla="*/ 1233714 h 2191657"/>
              <a:gd name="connsiteX2-137" fmla="*/ 319315 w 5326743"/>
              <a:gd name="connsiteY2-138" fmla="*/ 1248228 h 2191657"/>
              <a:gd name="connsiteX3-139" fmla="*/ 377372 w 5326743"/>
              <a:gd name="connsiteY3-140" fmla="*/ 1146628 h 2191657"/>
              <a:gd name="connsiteX4-141" fmla="*/ 537029 w 5326743"/>
              <a:gd name="connsiteY4-142" fmla="*/ 1422400 h 2191657"/>
              <a:gd name="connsiteX5-143" fmla="*/ 653143 w 5326743"/>
              <a:gd name="connsiteY5-144" fmla="*/ 1204685 h 2191657"/>
              <a:gd name="connsiteX6-145" fmla="*/ 769258 w 5326743"/>
              <a:gd name="connsiteY6-146" fmla="*/ 1204685 h 2191657"/>
              <a:gd name="connsiteX7-147" fmla="*/ 899886 w 5326743"/>
              <a:gd name="connsiteY7-148" fmla="*/ 493485 h 2191657"/>
              <a:gd name="connsiteX8-149" fmla="*/ 1103086 w 5326743"/>
              <a:gd name="connsiteY8-150" fmla="*/ 1596571 h 2191657"/>
              <a:gd name="connsiteX9-151" fmla="*/ 1291772 w 5326743"/>
              <a:gd name="connsiteY9-152" fmla="*/ 972457 h 2191657"/>
              <a:gd name="connsiteX10-153" fmla="*/ 1422400 w 5326743"/>
              <a:gd name="connsiteY10-154" fmla="*/ 1306285 h 2191657"/>
              <a:gd name="connsiteX11-155" fmla="*/ 1538515 w 5326743"/>
              <a:gd name="connsiteY11-156" fmla="*/ 1233714 h 2191657"/>
              <a:gd name="connsiteX12-157" fmla="*/ 2002972 w 5326743"/>
              <a:gd name="connsiteY12-158" fmla="*/ 1233714 h 2191657"/>
              <a:gd name="connsiteX13-159" fmla="*/ 2032000 w 5326743"/>
              <a:gd name="connsiteY13-160" fmla="*/ 1103085 h 2191657"/>
              <a:gd name="connsiteX14-161" fmla="*/ 2206172 w 5326743"/>
              <a:gd name="connsiteY14-162" fmla="*/ 1567542 h 2191657"/>
              <a:gd name="connsiteX15-163" fmla="*/ 2307772 w 5326743"/>
              <a:gd name="connsiteY15-164" fmla="*/ 1233714 h 2191657"/>
              <a:gd name="connsiteX16-165" fmla="*/ 2438400 w 5326743"/>
              <a:gd name="connsiteY16-166" fmla="*/ 1233714 h 2191657"/>
              <a:gd name="connsiteX17-167" fmla="*/ 2569029 w 5326743"/>
              <a:gd name="connsiteY17-168" fmla="*/ 0 h 2191657"/>
              <a:gd name="connsiteX18-169" fmla="*/ 2786743 w 5326743"/>
              <a:gd name="connsiteY18-170" fmla="*/ 2191657 h 2191657"/>
              <a:gd name="connsiteX19-171" fmla="*/ 3062515 w 5326743"/>
              <a:gd name="connsiteY19-172" fmla="*/ 1030514 h 2191657"/>
              <a:gd name="connsiteX20-173" fmla="*/ 3222172 w 5326743"/>
              <a:gd name="connsiteY20-174" fmla="*/ 1335314 h 2191657"/>
              <a:gd name="connsiteX21-175" fmla="*/ 3309258 w 5326743"/>
              <a:gd name="connsiteY21-176" fmla="*/ 1233714 h 2191657"/>
              <a:gd name="connsiteX22-177" fmla="*/ 3715658 w 5326743"/>
              <a:gd name="connsiteY22-178" fmla="*/ 1233714 h 2191657"/>
              <a:gd name="connsiteX23-179" fmla="*/ 3773715 w 5326743"/>
              <a:gd name="connsiteY23-180" fmla="*/ 1175657 h 2191657"/>
              <a:gd name="connsiteX24-181" fmla="*/ 3947886 w 5326743"/>
              <a:gd name="connsiteY24-182" fmla="*/ 1422400 h 2191657"/>
              <a:gd name="connsiteX25-183" fmla="*/ 4049486 w 5326743"/>
              <a:gd name="connsiteY25-184" fmla="*/ 1204685 h 2191657"/>
              <a:gd name="connsiteX26-185" fmla="*/ 4165600 w 5326743"/>
              <a:gd name="connsiteY26-186" fmla="*/ 1219200 h 2191657"/>
              <a:gd name="connsiteX27-187" fmla="*/ 4296229 w 5326743"/>
              <a:gd name="connsiteY27-188" fmla="*/ 508000 h 2191657"/>
              <a:gd name="connsiteX28-189" fmla="*/ 4528458 w 5326743"/>
              <a:gd name="connsiteY28-190" fmla="*/ 1567542 h 2191657"/>
              <a:gd name="connsiteX29-191" fmla="*/ 4688115 w 5326743"/>
              <a:gd name="connsiteY29-192" fmla="*/ 986971 h 2191657"/>
              <a:gd name="connsiteX30-193" fmla="*/ 4818743 w 5326743"/>
              <a:gd name="connsiteY30-194" fmla="*/ 1349828 h 2191657"/>
              <a:gd name="connsiteX31-195" fmla="*/ 4891315 w 5326743"/>
              <a:gd name="connsiteY31-196" fmla="*/ 1219200 h 2191657"/>
              <a:gd name="connsiteX32-197" fmla="*/ 5326743 w 5326743"/>
              <a:gd name="connsiteY32-198" fmla="*/ 1204686 h 2191657"/>
              <a:gd name="connsiteX0-199" fmla="*/ 0 w 5326743"/>
              <a:gd name="connsiteY0-200" fmla="*/ 1233714 h 2191657"/>
              <a:gd name="connsiteX1-201" fmla="*/ 58058 w 5326743"/>
              <a:gd name="connsiteY1-202" fmla="*/ 1233714 h 2191657"/>
              <a:gd name="connsiteX2-203" fmla="*/ 319315 w 5326743"/>
              <a:gd name="connsiteY2-204" fmla="*/ 1248228 h 2191657"/>
              <a:gd name="connsiteX3-205" fmla="*/ 377372 w 5326743"/>
              <a:gd name="connsiteY3-206" fmla="*/ 1146628 h 2191657"/>
              <a:gd name="connsiteX4-207" fmla="*/ 537029 w 5326743"/>
              <a:gd name="connsiteY4-208" fmla="*/ 1422400 h 2191657"/>
              <a:gd name="connsiteX5-209" fmla="*/ 653143 w 5326743"/>
              <a:gd name="connsiteY5-210" fmla="*/ 1204685 h 2191657"/>
              <a:gd name="connsiteX6-211" fmla="*/ 769258 w 5326743"/>
              <a:gd name="connsiteY6-212" fmla="*/ 1204685 h 2191657"/>
              <a:gd name="connsiteX7-213" fmla="*/ 899886 w 5326743"/>
              <a:gd name="connsiteY7-214" fmla="*/ 493485 h 2191657"/>
              <a:gd name="connsiteX8-215" fmla="*/ 1103086 w 5326743"/>
              <a:gd name="connsiteY8-216" fmla="*/ 1596571 h 2191657"/>
              <a:gd name="connsiteX9-217" fmla="*/ 1291772 w 5326743"/>
              <a:gd name="connsiteY9-218" fmla="*/ 972457 h 2191657"/>
              <a:gd name="connsiteX10-219" fmla="*/ 1422400 w 5326743"/>
              <a:gd name="connsiteY10-220" fmla="*/ 1306285 h 2191657"/>
              <a:gd name="connsiteX11-221" fmla="*/ 1538515 w 5326743"/>
              <a:gd name="connsiteY11-222" fmla="*/ 1233714 h 2191657"/>
              <a:gd name="connsiteX12-223" fmla="*/ 2002972 w 5326743"/>
              <a:gd name="connsiteY12-224" fmla="*/ 1233714 h 2191657"/>
              <a:gd name="connsiteX13-225" fmla="*/ 2032000 w 5326743"/>
              <a:gd name="connsiteY13-226" fmla="*/ 1103085 h 2191657"/>
              <a:gd name="connsiteX14-227" fmla="*/ 2206172 w 5326743"/>
              <a:gd name="connsiteY14-228" fmla="*/ 1567542 h 2191657"/>
              <a:gd name="connsiteX15-229" fmla="*/ 2307772 w 5326743"/>
              <a:gd name="connsiteY15-230" fmla="*/ 1233714 h 2191657"/>
              <a:gd name="connsiteX16-231" fmla="*/ 2438400 w 5326743"/>
              <a:gd name="connsiteY16-232" fmla="*/ 1233714 h 2191657"/>
              <a:gd name="connsiteX17-233" fmla="*/ 2569029 w 5326743"/>
              <a:gd name="connsiteY17-234" fmla="*/ 0 h 2191657"/>
              <a:gd name="connsiteX18-235" fmla="*/ 2786743 w 5326743"/>
              <a:gd name="connsiteY18-236" fmla="*/ 2191657 h 2191657"/>
              <a:gd name="connsiteX19-237" fmla="*/ 3062515 w 5326743"/>
              <a:gd name="connsiteY19-238" fmla="*/ 1030514 h 2191657"/>
              <a:gd name="connsiteX20-239" fmla="*/ 3222172 w 5326743"/>
              <a:gd name="connsiteY20-240" fmla="*/ 1335314 h 2191657"/>
              <a:gd name="connsiteX21-241" fmla="*/ 3309258 w 5326743"/>
              <a:gd name="connsiteY21-242" fmla="*/ 1233714 h 2191657"/>
              <a:gd name="connsiteX22-243" fmla="*/ 3715658 w 5326743"/>
              <a:gd name="connsiteY22-244" fmla="*/ 1233714 h 2191657"/>
              <a:gd name="connsiteX23-245" fmla="*/ 3773715 w 5326743"/>
              <a:gd name="connsiteY23-246" fmla="*/ 1175657 h 2191657"/>
              <a:gd name="connsiteX24-247" fmla="*/ 3947886 w 5326743"/>
              <a:gd name="connsiteY24-248" fmla="*/ 1422400 h 2191657"/>
              <a:gd name="connsiteX25-249" fmla="*/ 4049486 w 5326743"/>
              <a:gd name="connsiteY25-250" fmla="*/ 1204685 h 2191657"/>
              <a:gd name="connsiteX26-251" fmla="*/ 4165600 w 5326743"/>
              <a:gd name="connsiteY26-252" fmla="*/ 1219200 h 2191657"/>
              <a:gd name="connsiteX27-253" fmla="*/ 4296229 w 5326743"/>
              <a:gd name="connsiteY27-254" fmla="*/ 508000 h 2191657"/>
              <a:gd name="connsiteX28-255" fmla="*/ 4528458 w 5326743"/>
              <a:gd name="connsiteY28-256" fmla="*/ 1567542 h 2191657"/>
              <a:gd name="connsiteX29-257" fmla="*/ 4688115 w 5326743"/>
              <a:gd name="connsiteY29-258" fmla="*/ 986971 h 2191657"/>
              <a:gd name="connsiteX30-259" fmla="*/ 4818743 w 5326743"/>
              <a:gd name="connsiteY30-260" fmla="*/ 1349828 h 2191657"/>
              <a:gd name="connsiteX31-261" fmla="*/ 4891315 w 5326743"/>
              <a:gd name="connsiteY31-262" fmla="*/ 1219200 h 2191657"/>
              <a:gd name="connsiteX32-263" fmla="*/ 5326743 w 5326743"/>
              <a:gd name="connsiteY32-264" fmla="*/ 1219200 h 2191657"/>
              <a:gd name="connsiteX0-265" fmla="*/ 0 w 5312228"/>
              <a:gd name="connsiteY0-266" fmla="*/ 1248228 h 2191657"/>
              <a:gd name="connsiteX1-267" fmla="*/ 43543 w 5312228"/>
              <a:gd name="connsiteY1-268" fmla="*/ 1233714 h 2191657"/>
              <a:gd name="connsiteX2-269" fmla="*/ 304800 w 5312228"/>
              <a:gd name="connsiteY2-270" fmla="*/ 1248228 h 2191657"/>
              <a:gd name="connsiteX3-271" fmla="*/ 362857 w 5312228"/>
              <a:gd name="connsiteY3-272" fmla="*/ 1146628 h 2191657"/>
              <a:gd name="connsiteX4-273" fmla="*/ 522514 w 5312228"/>
              <a:gd name="connsiteY4-274" fmla="*/ 1422400 h 2191657"/>
              <a:gd name="connsiteX5-275" fmla="*/ 638628 w 5312228"/>
              <a:gd name="connsiteY5-276" fmla="*/ 1204685 h 2191657"/>
              <a:gd name="connsiteX6-277" fmla="*/ 754743 w 5312228"/>
              <a:gd name="connsiteY6-278" fmla="*/ 1204685 h 2191657"/>
              <a:gd name="connsiteX7-279" fmla="*/ 885371 w 5312228"/>
              <a:gd name="connsiteY7-280" fmla="*/ 493485 h 2191657"/>
              <a:gd name="connsiteX8-281" fmla="*/ 1088571 w 5312228"/>
              <a:gd name="connsiteY8-282" fmla="*/ 1596571 h 2191657"/>
              <a:gd name="connsiteX9-283" fmla="*/ 1277257 w 5312228"/>
              <a:gd name="connsiteY9-284" fmla="*/ 972457 h 2191657"/>
              <a:gd name="connsiteX10-285" fmla="*/ 1407885 w 5312228"/>
              <a:gd name="connsiteY10-286" fmla="*/ 1306285 h 2191657"/>
              <a:gd name="connsiteX11-287" fmla="*/ 1524000 w 5312228"/>
              <a:gd name="connsiteY11-288" fmla="*/ 1233714 h 2191657"/>
              <a:gd name="connsiteX12-289" fmla="*/ 1988457 w 5312228"/>
              <a:gd name="connsiteY12-290" fmla="*/ 1233714 h 2191657"/>
              <a:gd name="connsiteX13-291" fmla="*/ 2017485 w 5312228"/>
              <a:gd name="connsiteY13-292" fmla="*/ 1103085 h 2191657"/>
              <a:gd name="connsiteX14-293" fmla="*/ 2191657 w 5312228"/>
              <a:gd name="connsiteY14-294" fmla="*/ 1567542 h 2191657"/>
              <a:gd name="connsiteX15-295" fmla="*/ 2293257 w 5312228"/>
              <a:gd name="connsiteY15-296" fmla="*/ 1233714 h 2191657"/>
              <a:gd name="connsiteX16-297" fmla="*/ 2423885 w 5312228"/>
              <a:gd name="connsiteY16-298" fmla="*/ 1233714 h 2191657"/>
              <a:gd name="connsiteX17-299" fmla="*/ 2554514 w 5312228"/>
              <a:gd name="connsiteY17-300" fmla="*/ 0 h 2191657"/>
              <a:gd name="connsiteX18-301" fmla="*/ 2772228 w 5312228"/>
              <a:gd name="connsiteY18-302" fmla="*/ 2191657 h 2191657"/>
              <a:gd name="connsiteX19-303" fmla="*/ 3048000 w 5312228"/>
              <a:gd name="connsiteY19-304" fmla="*/ 1030514 h 2191657"/>
              <a:gd name="connsiteX20-305" fmla="*/ 3207657 w 5312228"/>
              <a:gd name="connsiteY20-306" fmla="*/ 1335314 h 2191657"/>
              <a:gd name="connsiteX21-307" fmla="*/ 3294743 w 5312228"/>
              <a:gd name="connsiteY21-308" fmla="*/ 1233714 h 2191657"/>
              <a:gd name="connsiteX22-309" fmla="*/ 3701143 w 5312228"/>
              <a:gd name="connsiteY22-310" fmla="*/ 1233714 h 2191657"/>
              <a:gd name="connsiteX23-311" fmla="*/ 3759200 w 5312228"/>
              <a:gd name="connsiteY23-312" fmla="*/ 1175657 h 2191657"/>
              <a:gd name="connsiteX24-313" fmla="*/ 3933371 w 5312228"/>
              <a:gd name="connsiteY24-314" fmla="*/ 1422400 h 2191657"/>
              <a:gd name="connsiteX25-315" fmla="*/ 4034971 w 5312228"/>
              <a:gd name="connsiteY25-316" fmla="*/ 1204685 h 2191657"/>
              <a:gd name="connsiteX26-317" fmla="*/ 4151085 w 5312228"/>
              <a:gd name="connsiteY26-318" fmla="*/ 1219200 h 2191657"/>
              <a:gd name="connsiteX27-319" fmla="*/ 4281714 w 5312228"/>
              <a:gd name="connsiteY27-320" fmla="*/ 508000 h 2191657"/>
              <a:gd name="connsiteX28-321" fmla="*/ 4513943 w 5312228"/>
              <a:gd name="connsiteY28-322" fmla="*/ 1567542 h 2191657"/>
              <a:gd name="connsiteX29-323" fmla="*/ 4673600 w 5312228"/>
              <a:gd name="connsiteY29-324" fmla="*/ 986971 h 2191657"/>
              <a:gd name="connsiteX30-325" fmla="*/ 4804228 w 5312228"/>
              <a:gd name="connsiteY30-326" fmla="*/ 1349828 h 2191657"/>
              <a:gd name="connsiteX31-327" fmla="*/ 4876800 w 5312228"/>
              <a:gd name="connsiteY31-328" fmla="*/ 1219200 h 2191657"/>
              <a:gd name="connsiteX32-329" fmla="*/ 5312228 w 5312228"/>
              <a:gd name="connsiteY32-330" fmla="*/ 1219200 h 2191657"/>
              <a:gd name="connsiteX0-331" fmla="*/ 188685 w 5500913"/>
              <a:gd name="connsiteY0-332" fmla="*/ 1248228 h 2191657"/>
              <a:gd name="connsiteX1-333" fmla="*/ 0 w 5500913"/>
              <a:gd name="connsiteY1-334" fmla="*/ 1233714 h 2191657"/>
              <a:gd name="connsiteX2-335" fmla="*/ 493485 w 5500913"/>
              <a:gd name="connsiteY2-336" fmla="*/ 1248228 h 2191657"/>
              <a:gd name="connsiteX3-337" fmla="*/ 551542 w 5500913"/>
              <a:gd name="connsiteY3-338" fmla="*/ 1146628 h 2191657"/>
              <a:gd name="connsiteX4-339" fmla="*/ 711199 w 5500913"/>
              <a:gd name="connsiteY4-340" fmla="*/ 1422400 h 2191657"/>
              <a:gd name="connsiteX5-341" fmla="*/ 827313 w 5500913"/>
              <a:gd name="connsiteY5-342" fmla="*/ 1204685 h 2191657"/>
              <a:gd name="connsiteX6-343" fmla="*/ 943428 w 5500913"/>
              <a:gd name="connsiteY6-344" fmla="*/ 1204685 h 2191657"/>
              <a:gd name="connsiteX7-345" fmla="*/ 1074056 w 5500913"/>
              <a:gd name="connsiteY7-346" fmla="*/ 493485 h 2191657"/>
              <a:gd name="connsiteX8-347" fmla="*/ 1277256 w 5500913"/>
              <a:gd name="connsiteY8-348" fmla="*/ 1596571 h 2191657"/>
              <a:gd name="connsiteX9-349" fmla="*/ 1465942 w 5500913"/>
              <a:gd name="connsiteY9-350" fmla="*/ 972457 h 2191657"/>
              <a:gd name="connsiteX10-351" fmla="*/ 1596570 w 5500913"/>
              <a:gd name="connsiteY10-352" fmla="*/ 1306285 h 2191657"/>
              <a:gd name="connsiteX11-353" fmla="*/ 1712685 w 5500913"/>
              <a:gd name="connsiteY11-354" fmla="*/ 1233714 h 2191657"/>
              <a:gd name="connsiteX12-355" fmla="*/ 2177142 w 5500913"/>
              <a:gd name="connsiteY12-356" fmla="*/ 1233714 h 2191657"/>
              <a:gd name="connsiteX13-357" fmla="*/ 2206170 w 5500913"/>
              <a:gd name="connsiteY13-358" fmla="*/ 1103085 h 2191657"/>
              <a:gd name="connsiteX14-359" fmla="*/ 2380342 w 5500913"/>
              <a:gd name="connsiteY14-360" fmla="*/ 1567542 h 2191657"/>
              <a:gd name="connsiteX15-361" fmla="*/ 2481942 w 5500913"/>
              <a:gd name="connsiteY15-362" fmla="*/ 1233714 h 2191657"/>
              <a:gd name="connsiteX16-363" fmla="*/ 2612570 w 5500913"/>
              <a:gd name="connsiteY16-364" fmla="*/ 1233714 h 2191657"/>
              <a:gd name="connsiteX17-365" fmla="*/ 2743199 w 5500913"/>
              <a:gd name="connsiteY17-366" fmla="*/ 0 h 2191657"/>
              <a:gd name="connsiteX18-367" fmla="*/ 2960913 w 5500913"/>
              <a:gd name="connsiteY18-368" fmla="*/ 2191657 h 2191657"/>
              <a:gd name="connsiteX19-369" fmla="*/ 3236685 w 5500913"/>
              <a:gd name="connsiteY19-370" fmla="*/ 1030514 h 2191657"/>
              <a:gd name="connsiteX20-371" fmla="*/ 3396342 w 5500913"/>
              <a:gd name="connsiteY20-372" fmla="*/ 1335314 h 2191657"/>
              <a:gd name="connsiteX21-373" fmla="*/ 3483428 w 5500913"/>
              <a:gd name="connsiteY21-374" fmla="*/ 1233714 h 2191657"/>
              <a:gd name="connsiteX22-375" fmla="*/ 3889828 w 5500913"/>
              <a:gd name="connsiteY22-376" fmla="*/ 1233714 h 2191657"/>
              <a:gd name="connsiteX23-377" fmla="*/ 3947885 w 5500913"/>
              <a:gd name="connsiteY23-378" fmla="*/ 1175657 h 2191657"/>
              <a:gd name="connsiteX24-379" fmla="*/ 4122056 w 5500913"/>
              <a:gd name="connsiteY24-380" fmla="*/ 1422400 h 2191657"/>
              <a:gd name="connsiteX25-381" fmla="*/ 4223656 w 5500913"/>
              <a:gd name="connsiteY25-382" fmla="*/ 1204685 h 2191657"/>
              <a:gd name="connsiteX26-383" fmla="*/ 4339770 w 5500913"/>
              <a:gd name="connsiteY26-384" fmla="*/ 1219200 h 2191657"/>
              <a:gd name="connsiteX27-385" fmla="*/ 4470399 w 5500913"/>
              <a:gd name="connsiteY27-386" fmla="*/ 508000 h 2191657"/>
              <a:gd name="connsiteX28-387" fmla="*/ 4702628 w 5500913"/>
              <a:gd name="connsiteY28-388" fmla="*/ 1567542 h 2191657"/>
              <a:gd name="connsiteX29-389" fmla="*/ 4862285 w 5500913"/>
              <a:gd name="connsiteY29-390" fmla="*/ 986971 h 2191657"/>
              <a:gd name="connsiteX30-391" fmla="*/ 4992913 w 5500913"/>
              <a:gd name="connsiteY30-392" fmla="*/ 1349828 h 2191657"/>
              <a:gd name="connsiteX31-393" fmla="*/ 5065485 w 5500913"/>
              <a:gd name="connsiteY31-394" fmla="*/ 1219200 h 2191657"/>
              <a:gd name="connsiteX32-395" fmla="*/ 5500913 w 5500913"/>
              <a:gd name="connsiteY32-396" fmla="*/ 1219200 h 2191657"/>
              <a:gd name="connsiteX0-397" fmla="*/ 188685 w 5500913"/>
              <a:gd name="connsiteY0-398" fmla="*/ 1248228 h 2191657"/>
              <a:gd name="connsiteX1-399" fmla="*/ 0 w 5500913"/>
              <a:gd name="connsiteY1-400" fmla="*/ 1248229 h 2191657"/>
              <a:gd name="connsiteX2-401" fmla="*/ 493485 w 5500913"/>
              <a:gd name="connsiteY2-402" fmla="*/ 1248228 h 2191657"/>
              <a:gd name="connsiteX3-403" fmla="*/ 551542 w 5500913"/>
              <a:gd name="connsiteY3-404" fmla="*/ 1146628 h 2191657"/>
              <a:gd name="connsiteX4-405" fmla="*/ 711199 w 5500913"/>
              <a:gd name="connsiteY4-406" fmla="*/ 1422400 h 2191657"/>
              <a:gd name="connsiteX5-407" fmla="*/ 827313 w 5500913"/>
              <a:gd name="connsiteY5-408" fmla="*/ 1204685 h 2191657"/>
              <a:gd name="connsiteX6-409" fmla="*/ 943428 w 5500913"/>
              <a:gd name="connsiteY6-410" fmla="*/ 1204685 h 2191657"/>
              <a:gd name="connsiteX7-411" fmla="*/ 1074056 w 5500913"/>
              <a:gd name="connsiteY7-412" fmla="*/ 493485 h 2191657"/>
              <a:gd name="connsiteX8-413" fmla="*/ 1277256 w 5500913"/>
              <a:gd name="connsiteY8-414" fmla="*/ 1596571 h 2191657"/>
              <a:gd name="connsiteX9-415" fmla="*/ 1465942 w 5500913"/>
              <a:gd name="connsiteY9-416" fmla="*/ 972457 h 2191657"/>
              <a:gd name="connsiteX10-417" fmla="*/ 1596570 w 5500913"/>
              <a:gd name="connsiteY10-418" fmla="*/ 1306285 h 2191657"/>
              <a:gd name="connsiteX11-419" fmla="*/ 1712685 w 5500913"/>
              <a:gd name="connsiteY11-420" fmla="*/ 1233714 h 2191657"/>
              <a:gd name="connsiteX12-421" fmla="*/ 2177142 w 5500913"/>
              <a:gd name="connsiteY12-422" fmla="*/ 1233714 h 2191657"/>
              <a:gd name="connsiteX13-423" fmla="*/ 2206170 w 5500913"/>
              <a:gd name="connsiteY13-424" fmla="*/ 1103085 h 2191657"/>
              <a:gd name="connsiteX14-425" fmla="*/ 2380342 w 5500913"/>
              <a:gd name="connsiteY14-426" fmla="*/ 1567542 h 2191657"/>
              <a:gd name="connsiteX15-427" fmla="*/ 2481942 w 5500913"/>
              <a:gd name="connsiteY15-428" fmla="*/ 1233714 h 2191657"/>
              <a:gd name="connsiteX16-429" fmla="*/ 2612570 w 5500913"/>
              <a:gd name="connsiteY16-430" fmla="*/ 1233714 h 2191657"/>
              <a:gd name="connsiteX17-431" fmla="*/ 2743199 w 5500913"/>
              <a:gd name="connsiteY17-432" fmla="*/ 0 h 2191657"/>
              <a:gd name="connsiteX18-433" fmla="*/ 2960913 w 5500913"/>
              <a:gd name="connsiteY18-434" fmla="*/ 2191657 h 2191657"/>
              <a:gd name="connsiteX19-435" fmla="*/ 3236685 w 5500913"/>
              <a:gd name="connsiteY19-436" fmla="*/ 1030514 h 2191657"/>
              <a:gd name="connsiteX20-437" fmla="*/ 3396342 w 5500913"/>
              <a:gd name="connsiteY20-438" fmla="*/ 1335314 h 2191657"/>
              <a:gd name="connsiteX21-439" fmla="*/ 3483428 w 5500913"/>
              <a:gd name="connsiteY21-440" fmla="*/ 1233714 h 2191657"/>
              <a:gd name="connsiteX22-441" fmla="*/ 3889828 w 5500913"/>
              <a:gd name="connsiteY22-442" fmla="*/ 1233714 h 2191657"/>
              <a:gd name="connsiteX23-443" fmla="*/ 3947885 w 5500913"/>
              <a:gd name="connsiteY23-444" fmla="*/ 1175657 h 2191657"/>
              <a:gd name="connsiteX24-445" fmla="*/ 4122056 w 5500913"/>
              <a:gd name="connsiteY24-446" fmla="*/ 1422400 h 2191657"/>
              <a:gd name="connsiteX25-447" fmla="*/ 4223656 w 5500913"/>
              <a:gd name="connsiteY25-448" fmla="*/ 1204685 h 2191657"/>
              <a:gd name="connsiteX26-449" fmla="*/ 4339770 w 5500913"/>
              <a:gd name="connsiteY26-450" fmla="*/ 1219200 h 2191657"/>
              <a:gd name="connsiteX27-451" fmla="*/ 4470399 w 5500913"/>
              <a:gd name="connsiteY27-452" fmla="*/ 508000 h 2191657"/>
              <a:gd name="connsiteX28-453" fmla="*/ 4702628 w 5500913"/>
              <a:gd name="connsiteY28-454" fmla="*/ 1567542 h 2191657"/>
              <a:gd name="connsiteX29-455" fmla="*/ 4862285 w 5500913"/>
              <a:gd name="connsiteY29-456" fmla="*/ 986971 h 2191657"/>
              <a:gd name="connsiteX30-457" fmla="*/ 4992913 w 5500913"/>
              <a:gd name="connsiteY30-458" fmla="*/ 1349828 h 2191657"/>
              <a:gd name="connsiteX31-459" fmla="*/ 5065485 w 5500913"/>
              <a:gd name="connsiteY31-460" fmla="*/ 1219200 h 2191657"/>
              <a:gd name="connsiteX32-461" fmla="*/ 5500913 w 5500913"/>
              <a:gd name="connsiteY32-462" fmla="*/ 1219200 h 21916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</a:cxnLst>
            <a:rect l="l" t="t" r="r" b="b"/>
            <a:pathLst>
              <a:path w="5500913" h="2191657">
                <a:moveTo>
                  <a:pt x="188685" y="1248228"/>
                </a:moveTo>
                <a:lnTo>
                  <a:pt x="0" y="1248229"/>
                </a:lnTo>
                <a:lnTo>
                  <a:pt x="493485" y="1248228"/>
                </a:lnTo>
                <a:lnTo>
                  <a:pt x="551542" y="1146628"/>
                </a:lnTo>
                <a:lnTo>
                  <a:pt x="711199" y="1422400"/>
                </a:lnTo>
                <a:lnTo>
                  <a:pt x="827313" y="1204685"/>
                </a:lnTo>
                <a:lnTo>
                  <a:pt x="943428" y="1204685"/>
                </a:lnTo>
                <a:lnTo>
                  <a:pt x="1074056" y="493485"/>
                </a:lnTo>
                <a:lnTo>
                  <a:pt x="1277256" y="1596571"/>
                </a:lnTo>
                <a:lnTo>
                  <a:pt x="1465942" y="972457"/>
                </a:lnTo>
                <a:lnTo>
                  <a:pt x="1596570" y="1306285"/>
                </a:lnTo>
                <a:lnTo>
                  <a:pt x="1712685" y="1233714"/>
                </a:lnTo>
                <a:lnTo>
                  <a:pt x="2177142" y="1233714"/>
                </a:lnTo>
                <a:lnTo>
                  <a:pt x="2206170" y="1103085"/>
                </a:lnTo>
                <a:lnTo>
                  <a:pt x="2380342" y="1567542"/>
                </a:lnTo>
                <a:lnTo>
                  <a:pt x="2481942" y="1233714"/>
                </a:lnTo>
                <a:lnTo>
                  <a:pt x="2612570" y="1233714"/>
                </a:lnTo>
                <a:lnTo>
                  <a:pt x="2743199" y="0"/>
                </a:lnTo>
                <a:lnTo>
                  <a:pt x="2960913" y="2191657"/>
                </a:lnTo>
                <a:lnTo>
                  <a:pt x="3236685" y="1030514"/>
                </a:lnTo>
                <a:lnTo>
                  <a:pt x="3396342" y="1335314"/>
                </a:lnTo>
                <a:lnTo>
                  <a:pt x="3483428" y="1233714"/>
                </a:lnTo>
                <a:lnTo>
                  <a:pt x="3889828" y="1233714"/>
                </a:lnTo>
                <a:lnTo>
                  <a:pt x="3947885" y="1175657"/>
                </a:lnTo>
                <a:lnTo>
                  <a:pt x="4122056" y="1422400"/>
                </a:lnTo>
                <a:lnTo>
                  <a:pt x="4223656" y="1204685"/>
                </a:lnTo>
                <a:lnTo>
                  <a:pt x="4339770" y="1219200"/>
                </a:lnTo>
                <a:lnTo>
                  <a:pt x="4470399" y="508000"/>
                </a:lnTo>
                <a:lnTo>
                  <a:pt x="4702628" y="1567542"/>
                </a:lnTo>
                <a:lnTo>
                  <a:pt x="4862285" y="986971"/>
                </a:lnTo>
                <a:lnTo>
                  <a:pt x="4992913" y="1349828"/>
                </a:lnTo>
                <a:lnTo>
                  <a:pt x="5065485" y="1219200"/>
                </a:lnTo>
                <a:lnTo>
                  <a:pt x="5500913" y="1219200"/>
                </a:lnTo>
              </a:path>
            </a:pathLst>
          </a:custGeom>
          <a:noFill/>
          <a:ln w="25400">
            <a:solidFill>
              <a:schemeClr val="bg1">
                <a:alpha val="50000"/>
              </a:schemeClr>
            </a:solidFill>
          </a:ln>
          <a:effectLst>
            <a:glow rad="127000">
              <a:schemeClr val="accent5">
                <a:lumMod val="20000"/>
                <a:lumOff val="80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673C3-B7F5-4F33-A2A6-8C4F970A9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1A5EA-DE81-40FE-A6A6-0A9CC02D34D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6.xml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microsoft.com/office/2007/relationships/hdphoto" Target="../media/image14.wdp"/><Relationship Id="rId3" Type="http://schemas.openxmlformats.org/officeDocument/2006/relationships/image" Target="../media/image13.png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://wsjkw.sh.gov.cn/fkzs/index.html" TargetMode="External"/><Relationship Id="rId1" Type="http://schemas.openxmlformats.org/officeDocument/2006/relationships/hyperlink" Target="http://www.nhc.gov.cn/xcs/kpzs/list_gzbd.s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561703" y="763029"/>
            <a:ext cx="11366772" cy="5942011"/>
          </a:xfrm>
          <a:prstGeom prst="roundRect">
            <a:avLst>
              <a:gd name="adj" fmla="val 4167"/>
            </a:avLst>
          </a:prstGeom>
          <a:noFill/>
          <a:ln w="38100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244747" y="668020"/>
            <a:ext cx="11449092" cy="5918346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38100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1493" y="2207968"/>
            <a:ext cx="10515600" cy="141922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sz="7200" b="1" dirty="0">
                <a:solidFill>
                  <a:srgbClr val="C00000"/>
                </a:solidFill>
              </a:rPr>
              <a:t>化学与分子工程学院</a:t>
            </a:r>
            <a:br>
              <a:rPr lang="zh-CN" altLang="en-US" sz="7200" b="1" dirty="0">
                <a:solidFill>
                  <a:srgbClr val="C00000"/>
                </a:solidFill>
              </a:rPr>
            </a:br>
            <a:endParaRPr lang="zh-CN" altLang="en-US" sz="7200" b="1" dirty="0">
              <a:solidFill>
                <a:srgbClr val="C00000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78810" y="208280"/>
            <a:ext cx="6132830" cy="1117600"/>
            <a:chOff x="1944051" y="19050"/>
            <a:chExt cx="3601270" cy="1117600"/>
          </a:xfrm>
        </p:grpSpPr>
        <p:sp>
          <p:nvSpPr>
            <p:cNvPr id="10" name="矩形 9"/>
            <p:cNvSpPr/>
            <p:nvPr/>
          </p:nvSpPr>
          <p:spPr>
            <a:xfrm>
              <a:off x="1944051" y="19050"/>
              <a:ext cx="3601270" cy="111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944051" y="176859"/>
              <a:ext cx="1384866" cy="767970"/>
            </a:xfrm>
            <a:prstGeom prst="roundRect">
              <a:avLst/>
            </a:prstGeom>
            <a:solidFill>
              <a:srgbClr val="0990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b="1" dirty="0"/>
                <a:t>复工复学</a:t>
              </a:r>
              <a:endParaRPr lang="zh-CN" altLang="zh-CN" sz="4000" b="1" dirty="0"/>
            </a:p>
          </p:txBody>
        </p:sp>
        <p:sp>
          <p:nvSpPr>
            <p:cNvPr id="5" name="十字形 4"/>
            <p:cNvSpPr/>
            <p:nvPr/>
          </p:nvSpPr>
          <p:spPr>
            <a:xfrm>
              <a:off x="3528416" y="208280"/>
              <a:ext cx="432913" cy="704850"/>
            </a:xfrm>
            <a:prstGeom prst="plus">
              <a:avLst>
                <a:gd name="adj" fmla="val 37500"/>
              </a:avLst>
            </a:prstGeom>
            <a:solidFill>
              <a:srgbClr val="0990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4160455" y="176859"/>
              <a:ext cx="1384866" cy="767970"/>
            </a:xfrm>
            <a:prstGeom prst="roundRect">
              <a:avLst/>
            </a:prstGeom>
            <a:solidFill>
              <a:srgbClr val="0990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b="1" dirty="0" smtClean="0"/>
                <a:t>防疫防控</a:t>
              </a:r>
              <a:endParaRPr lang="zh-CN" altLang="en-US" sz="4000" b="1" dirty="0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290060" y="3989705"/>
            <a:ext cx="3850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C00000"/>
                </a:solidFill>
              </a:rPr>
              <a:t>老师同学们请看过</a:t>
            </a:r>
            <a:r>
              <a:rPr lang="zh-CN" altLang="en-US" sz="2800" b="1" dirty="0">
                <a:solidFill>
                  <a:srgbClr val="C00000"/>
                </a:solidFill>
              </a:rPr>
              <a:t>来哦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39087" y="369913"/>
            <a:ext cx="783770" cy="393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666875" y="6193215"/>
            <a:ext cx="783770" cy="393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4290069" y="5877672"/>
            <a:ext cx="3601270" cy="827368"/>
          </a:xfrm>
          <a:prstGeom prst="roundRect">
            <a:avLst>
              <a:gd name="adj" fmla="val 36205"/>
            </a:avLst>
          </a:prstGeom>
          <a:solidFill>
            <a:srgbClr val="0990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护校为国   为国护校</a:t>
            </a:r>
            <a:endParaRPr lang="zh-CN" altLang="en-US" sz="2800" b="1" dirty="0"/>
          </a:p>
        </p:txBody>
      </p:sp>
      <p:sp>
        <p:nvSpPr>
          <p:cNvPr id="15" name="任意多边形 14"/>
          <p:cNvSpPr/>
          <p:nvPr/>
        </p:nvSpPr>
        <p:spPr>
          <a:xfrm>
            <a:off x="443551" y="3594819"/>
            <a:ext cx="3917560" cy="1311649"/>
          </a:xfrm>
          <a:custGeom>
            <a:avLst/>
            <a:gdLst>
              <a:gd name="connsiteX0" fmla="*/ 0 w 5326743"/>
              <a:gd name="connsiteY0" fmla="*/ 1233714 h 2191657"/>
              <a:gd name="connsiteX1" fmla="*/ 58058 w 5326743"/>
              <a:gd name="connsiteY1" fmla="*/ 1233714 h 2191657"/>
              <a:gd name="connsiteX2" fmla="*/ 319315 w 5326743"/>
              <a:gd name="connsiteY2" fmla="*/ 1248228 h 2191657"/>
              <a:gd name="connsiteX3" fmla="*/ 377372 w 5326743"/>
              <a:gd name="connsiteY3" fmla="*/ 1146628 h 2191657"/>
              <a:gd name="connsiteX4" fmla="*/ 537029 w 5326743"/>
              <a:gd name="connsiteY4" fmla="*/ 1422400 h 2191657"/>
              <a:gd name="connsiteX5" fmla="*/ 653143 w 5326743"/>
              <a:gd name="connsiteY5" fmla="*/ 1204685 h 2191657"/>
              <a:gd name="connsiteX6" fmla="*/ 769258 w 5326743"/>
              <a:gd name="connsiteY6" fmla="*/ 1204685 h 2191657"/>
              <a:gd name="connsiteX7" fmla="*/ 899886 w 5326743"/>
              <a:gd name="connsiteY7" fmla="*/ 493485 h 2191657"/>
              <a:gd name="connsiteX8" fmla="*/ 1103086 w 5326743"/>
              <a:gd name="connsiteY8" fmla="*/ 1596571 h 2191657"/>
              <a:gd name="connsiteX9" fmla="*/ 1291772 w 5326743"/>
              <a:gd name="connsiteY9" fmla="*/ 972457 h 2191657"/>
              <a:gd name="connsiteX10" fmla="*/ 1422400 w 5326743"/>
              <a:gd name="connsiteY10" fmla="*/ 1306285 h 2191657"/>
              <a:gd name="connsiteX11" fmla="*/ 1538515 w 5326743"/>
              <a:gd name="connsiteY11" fmla="*/ 1233714 h 2191657"/>
              <a:gd name="connsiteX12" fmla="*/ 2002972 w 5326743"/>
              <a:gd name="connsiteY12" fmla="*/ 1233714 h 2191657"/>
              <a:gd name="connsiteX13" fmla="*/ 2032000 w 5326743"/>
              <a:gd name="connsiteY13" fmla="*/ 1103085 h 2191657"/>
              <a:gd name="connsiteX14" fmla="*/ 2206172 w 5326743"/>
              <a:gd name="connsiteY14" fmla="*/ 1567542 h 2191657"/>
              <a:gd name="connsiteX15" fmla="*/ 2307772 w 5326743"/>
              <a:gd name="connsiteY15" fmla="*/ 1233714 h 2191657"/>
              <a:gd name="connsiteX16" fmla="*/ 2438400 w 5326743"/>
              <a:gd name="connsiteY16" fmla="*/ 1233714 h 2191657"/>
              <a:gd name="connsiteX17" fmla="*/ 2569029 w 5326743"/>
              <a:gd name="connsiteY17" fmla="*/ 0 h 2191657"/>
              <a:gd name="connsiteX18" fmla="*/ 2786743 w 5326743"/>
              <a:gd name="connsiteY18" fmla="*/ 2191657 h 2191657"/>
              <a:gd name="connsiteX19" fmla="*/ 3062515 w 5326743"/>
              <a:gd name="connsiteY19" fmla="*/ 1030514 h 2191657"/>
              <a:gd name="connsiteX20" fmla="*/ 3222172 w 5326743"/>
              <a:gd name="connsiteY20" fmla="*/ 1335314 h 2191657"/>
              <a:gd name="connsiteX21" fmla="*/ 3309258 w 5326743"/>
              <a:gd name="connsiteY21" fmla="*/ 1233714 h 2191657"/>
              <a:gd name="connsiteX22" fmla="*/ 3715658 w 5326743"/>
              <a:gd name="connsiteY22" fmla="*/ 1233714 h 2191657"/>
              <a:gd name="connsiteX23" fmla="*/ 3773715 w 5326743"/>
              <a:gd name="connsiteY23" fmla="*/ 1175657 h 2191657"/>
              <a:gd name="connsiteX24" fmla="*/ 3947886 w 5326743"/>
              <a:gd name="connsiteY24" fmla="*/ 1422400 h 2191657"/>
              <a:gd name="connsiteX25" fmla="*/ 4049486 w 5326743"/>
              <a:gd name="connsiteY25" fmla="*/ 1204685 h 2191657"/>
              <a:gd name="connsiteX26" fmla="*/ 4165600 w 5326743"/>
              <a:gd name="connsiteY26" fmla="*/ 1219200 h 2191657"/>
              <a:gd name="connsiteX27" fmla="*/ 4296229 w 5326743"/>
              <a:gd name="connsiteY27" fmla="*/ 508000 h 2191657"/>
              <a:gd name="connsiteX28" fmla="*/ 4528458 w 5326743"/>
              <a:gd name="connsiteY28" fmla="*/ 1567542 h 2191657"/>
              <a:gd name="connsiteX29" fmla="*/ 4688115 w 5326743"/>
              <a:gd name="connsiteY29" fmla="*/ 986971 h 2191657"/>
              <a:gd name="connsiteX30" fmla="*/ 4818743 w 5326743"/>
              <a:gd name="connsiteY30" fmla="*/ 1349828 h 2191657"/>
              <a:gd name="connsiteX31" fmla="*/ 4891315 w 5326743"/>
              <a:gd name="connsiteY31" fmla="*/ 1219200 h 2191657"/>
              <a:gd name="connsiteX32" fmla="*/ 5326743 w 5326743"/>
              <a:gd name="connsiteY32" fmla="*/ 1233714 h 2191657"/>
              <a:gd name="connsiteX0-1" fmla="*/ 0 w 5326743"/>
              <a:gd name="connsiteY0-2" fmla="*/ 1233714 h 2191657"/>
              <a:gd name="connsiteX1-3" fmla="*/ 58058 w 5326743"/>
              <a:gd name="connsiteY1-4" fmla="*/ 1233714 h 2191657"/>
              <a:gd name="connsiteX2-5" fmla="*/ 319315 w 5326743"/>
              <a:gd name="connsiteY2-6" fmla="*/ 1248228 h 2191657"/>
              <a:gd name="connsiteX3-7" fmla="*/ 377372 w 5326743"/>
              <a:gd name="connsiteY3-8" fmla="*/ 1146628 h 2191657"/>
              <a:gd name="connsiteX4-9" fmla="*/ 537029 w 5326743"/>
              <a:gd name="connsiteY4-10" fmla="*/ 1422400 h 2191657"/>
              <a:gd name="connsiteX5-11" fmla="*/ 653143 w 5326743"/>
              <a:gd name="connsiteY5-12" fmla="*/ 1204685 h 2191657"/>
              <a:gd name="connsiteX6-13" fmla="*/ 769258 w 5326743"/>
              <a:gd name="connsiteY6-14" fmla="*/ 1204685 h 2191657"/>
              <a:gd name="connsiteX7-15" fmla="*/ 899886 w 5326743"/>
              <a:gd name="connsiteY7-16" fmla="*/ 493485 h 2191657"/>
              <a:gd name="connsiteX8-17" fmla="*/ 1103086 w 5326743"/>
              <a:gd name="connsiteY8-18" fmla="*/ 1596571 h 2191657"/>
              <a:gd name="connsiteX9-19" fmla="*/ 1291772 w 5326743"/>
              <a:gd name="connsiteY9-20" fmla="*/ 972457 h 2191657"/>
              <a:gd name="connsiteX10-21" fmla="*/ 1422400 w 5326743"/>
              <a:gd name="connsiteY10-22" fmla="*/ 1306285 h 2191657"/>
              <a:gd name="connsiteX11-23" fmla="*/ 1538515 w 5326743"/>
              <a:gd name="connsiteY11-24" fmla="*/ 1233714 h 2191657"/>
              <a:gd name="connsiteX12-25" fmla="*/ 2002972 w 5326743"/>
              <a:gd name="connsiteY12-26" fmla="*/ 1233714 h 2191657"/>
              <a:gd name="connsiteX13-27" fmla="*/ 2032000 w 5326743"/>
              <a:gd name="connsiteY13-28" fmla="*/ 1103085 h 2191657"/>
              <a:gd name="connsiteX14-29" fmla="*/ 2206172 w 5326743"/>
              <a:gd name="connsiteY14-30" fmla="*/ 1567542 h 2191657"/>
              <a:gd name="connsiteX15-31" fmla="*/ 2307772 w 5326743"/>
              <a:gd name="connsiteY15-32" fmla="*/ 1233714 h 2191657"/>
              <a:gd name="connsiteX16-33" fmla="*/ 2438400 w 5326743"/>
              <a:gd name="connsiteY16-34" fmla="*/ 1233714 h 2191657"/>
              <a:gd name="connsiteX17-35" fmla="*/ 2569029 w 5326743"/>
              <a:gd name="connsiteY17-36" fmla="*/ 0 h 2191657"/>
              <a:gd name="connsiteX18-37" fmla="*/ 2786743 w 5326743"/>
              <a:gd name="connsiteY18-38" fmla="*/ 2191657 h 2191657"/>
              <a:gd name="connsiteX19-39" fmla="*/ 3062515 w 5326743"/>
              <a:gd name="connsiteY19-40" fmla="*/ 1030514 h 2191657"/>
              <a:gd name="connsiteX20-41" fmla="*/ 3222172 w 5326743"/>
              <a:gd name="connsiteY20-42" fmla="*/ 1335314 h 2191657"/>
              <a:gd name="connsiteX21-43" fmla="*/ 3309258 w 5326743"/>
              <a:gd name="connsiteY21-44" fmla="*/ 1233714 h 2191657"/>
              <a:gd name="connsiteX22-45" fmla="*/ 3715658 w 5326743"/>
              <a:gd name="connsiteY22-46" fmla="*/ 1233714 h 2191657"/>
              <a:gd name="connsiteX23-47" fmla="*/ 3773715 w 5326743"/>
              <a:gd name="connsiteY23-48" fmla="*/ 1175657 h 2191657"/>
              <a:gd name="connsiteX24-49" fmla="*/ 3947886 w 5326743"/>
              <a:gd name="connsiteY24-50" fmla="*/ 1422400 h 2191657"/>
              <a:gd name="connsiteX25-51" fmla="*/ 4049486 w 5326743"/>
              <a:gd name="connsiteY25-52" fmla="*/ 1204685 h 2191657"/>
              <a:gd name="connsiteX26-53" fmla="*/ 4165600 w 5326743"/>
              <a:gd name="connsiteY26-54" fmla="*/ 1219200 h 2191657"/>
              <a:gd name="connsiteX27-55" fmla="*/ 4296229 w 5326743"/>
              <a:gd name="connsiteY27-56" fmla="*/ 508000 h 2191657"/>
              <a:gd name="connsiteX28-57" fmla="*/ 4528458 w 5326743"/>
              <a:gd name="connsiteY28-58" fmla="*/ 1567542 h 2191657"/>
              <a:gd name="connsiteX29-59" fmla="*/ 4688115 w 5326743"/>
              <a:gd name="connsiteY29-60" fmla="*/ 986971 h 2191657"/>
              <a:gd name="connsiteX30-61" fmla="*/ 4818743 w 5326743"/>
              <a:gd name="connsiteY30-62" fmla="*/ 1349828 h 2191657"/>
              <a:gd name="connsiteX31-63" fmla="*/ 4891315 w 5326743"/>
              <a:gd name="connsiteY31-64" fmla="*/ 1219200 h 2191657"/>
              <a:gd name="connsiteX32-65" fmla="*/ 5326743 w 5326743"/>
              <a:gd name="connsiteY32-66" fmla="*/ 1190171 h 2191657"/>
              <a:gd name="connsiteX0-67" fmla="*/ 0 w 5326743"/>
              <a:gd name="connsiteY0-68" fmla="*/ 1233714 h 2191657"/>
              <a:gd name="connsiteX1-69" fmla="*/ 58058 w 5326743"/>
              <a:gd name="connsiteY1-70" fmla="*/ 1233714 h 2191657"/>
              <a:gd name="connsiteX2-71" fmla="*/ 319315 w 5326743"/>
              <a:gd name="connsiteY2-72" fmla="*/ 1248228 h 2191657"/>
              <a:gd name="connsiteX3-73" fmla="*/ 377372 w 5326743"/>
              <a:gd name="connsiteY3-74" fmla="*/ 1146628 h 2191657"/>
              <a:gd name="connsiteX4-75" fmla="*/ 537029 w 5326743"/>
              <a:gd name="connsiteY4-76" fmla="*/ 1422400 h 2191657"/>
              <a:gd name="connsiteX5-77" fmla="*/ 653143 w 5326743"/>
              <a:gd name="connsiteY5-78" fmla="*/ 1204685 h 2191657"/>
              <a:gd name="connsiteX6-79" fmla="*/ 769258 w 5326743"/>
              <a:gd name="connsiteY6-80" fmla="*/ 1204685 h 2191657"/>
              <a:gd name="connsiteX7-81" fmla="*/ 899886 w 5326743"/>
              <a:gd name="connsiteY7-82" fmla="*/ 493485 h 2191657"/>
              <a:gd name="connsiteX8-83" fmla="*/ 1103086 w 5326743"/>
              <a:gd name="connsiteY8-84" fmla="*/ 1596571 h 2191657"/>
              <a:gd name="connsiteX9-85" fmla="*/ 1291772 w 5326743"/>
              <a:gd name="connsiteY9-86" fmla="*/ 972457 h 2191657"/>
              <a:gd name="connsiteX10-87" fmla="*/ 1422400 w 5326743"/>
              <a:gd name="connsiteY10-88" fmla="*/ 1306285 h 2191657"/>
              <a:gd name="connsiteX11-89" fmla="*/ 1538515 w 5326743"/>
              <a:gd name="connsiteY11-90" fmla="*/ 1233714 h 2191657"/>
              <a:gd name="connsiteX12-91" fmla="*/ 2002972 w 5326743"/>
              <a:gd name="connsiteY12-92" fmla="*/ 1233714 h 2191657"/>
              <a:gd name="connsiteX13-93" fmla="*/ 2032000 w 5326743"/>
              <a:gd name="connsiteY13-94" fmla="*/ 1103085 h 2191657"/>
              <a:gd name="connsiteX14-95" fmla="*/ 2206172 w 5326743"/>
              <a:gd name="connsiteY14-96" fmla="*/ 1567542 h 2191657"/>
              <a:gd name="connsiteX15-97" fmla="*/ 2307772 w 5326743"/>
              <a:gd name="connsiteY15-98" fmla="*/ 1233714 h 2191657"/>
              <a:gd name="connsiteX16-99" fmla="*/ 2438400 w 5326743"/>
              <a:gd name="connsiteY16-100" fmla="*/ 1233714 h 2191657"/>
              <a:gd name="connsiteX17-101" fmla="*/ 2569029 w 5326743"/>
              <a:gd name="connsiteY17-102" fmla="*/ 0 h 2191657"/>
              <a:gd name="connsiteX18-103" fmla="*/ 2786743 w 5326743"/>
              <a:gd name="connsiteY18-104" fmla="*/ 2191657 h 2191657"/>
              <a:gd name="connsiteX19-105" fmla="*/ 3062515 w 5326743"/>
              <a:gd name="connsiteY19-106" fmla="*/ 1030514 h 2191657"/>
              <a:gd name="connsiteX20-107" fmla="*/ 3222172 w 5326743"/>
              <a:gd name="connsiteY20-108" fmla="*/ 1335314 h 2191657"/>
              <a:gd name="connsiteX21-109" fmla="*/ 3309258 w 5326743"/>
              <a:gd name="connsiteY21-110" fmla="*/ 1233714 h 2191657"/>
              <a:gd name="connsiteX22-111" fmla="*/ 3715658 w 5326743"/>
              <a:gd name="connsiteY22-112" fmla="*/ 1233714 h 2191657"/>
              <a:gd name="connsiteX23-113" fmla="*/ 3773715 w 5326743"/>
              <a:gd name="connsiteY23-114" fmla="*/ 1175657 h 2191657"/>
              <a:gd name="connsiteX24-115" fmla="*/ 3947886 w 5326743"/>
              <a:gd name="connsiteY24-116" fmla="*/ 1422400 h 2191657"/>
              <a:gd name="connsiteX25-117" fmla="*/ 4049486 w 5326743"/>
              <a:gd name="connsiteY25-118" fmla="*/ 1204685 h 2191657"/>
              <a:gd name="connsiteX26-119" fmla="*/ 4165600 w 5326743"/>
              <a:gd name="connsiteY26-120" fmla="*/ 1219200 h 2191657"/>
              <a:gd name="connsiteX27-121" fmla="*/ 4296229 w 5326743"/>
              <a:gd name="connsiteY27-122" fmla="*/ 508000 h 2191657"/>
              <a:gd name="connsiteX28-123" fmla="*/ 4528458 w 5326743"/>
              <a:gd name="connsiteY28-124" fmla="*/ 1567542 h 2191657"/>
              <a:gd name="connsiteX29-125" fmla="*/ 4688115 w 5326743"/>
              <a:gd name="connsiteY29-126" fmla="*/ 986971 h 2191657"/>
              <a:gd name="connsiteX30-127" fmla="*/ 4818743 w 5326743"/>
              <a:gd name="connsiteY30-128" fmla="*/ 1349828 h 2191657"/>
              <a:gd name="connsiteX31-129" fmla="*/ 4891315 w 5326743"/>
              <a:gd name="connsiteY31-130" fmla="*/ 1219200 h 2191657"/>
              <a:gd name="connsiteX32-131" fmla="*/ 5326743 w 5326743"/>
              <a:gd name="connsiteY32-132" fmla="*/ 1248228 h 2191657"/>
              <a:gd name="connsiteX0-133" fmla="*/ 0 w 5326743"/>
              <a:gd name="connsiteY0-134" fmla="*/ 1233714 h 2191657"/>
              <a:gd name="connsiteX1-135" fmla="*/ 58058 w 5326743"/>
              <a:gd name="connsiteY1-136" fmla="*/ 1233714 h 2191657"/>
              <a:gd name="connsiteX2-137" fmla="*/ 319315 w 5326743"/>
              <a:gd name="connsiteY2-138" fmla="*/ 1248228 h 2191657"/>
              <a:gd name="connsiteX3-139" fmla="*/ 377372 w 5326743"/>
              <a:gd name="connsiteY3-140" fmla="*/ 1146628 h 2191657"/>
              <a:gd name="connsiteX4-141" fmla="*/ 537029 w 5326743"/>
              <a:gd name="connsiteY4-142" fmla="*/ 1422400 h 2191657"/>
              <a:gd name="connsiteX5-143" fmla="*/ 653143 w 5326743"/>
              <a:gd name="connsiteY5-144" fmla="*/ 1204685 h 2191657"/>
              <a:gd name="connsiteX6-145" fmla="*/ 769258 w 5326743"/>
              <a:gd name="connsiteY6-146" fmla="*/ 1204685 h 2191657"/>
              <a:gd name="connsiteX7-147" fmla="*/ 899886 w 5326743"/>
              <a:gd name="connsiteY7-148" fmla="*/ 493485 h 2191657"/>
              <a:gd name="connsiteX8-149" fmla="*/ 1103086 w 5326743"/>
              <a:gd name="connsiteY8-150" fmla="*/ 1596571 h 2191657"/>
              <a:gd name="connsiteX9-151" fmla="*/ 1291772 w 5326743"/>
              <a:gd name="connsiteY9-152" fmla="*/ 972457 h 2191657"/>
              <a:gd name="connsiteX10-153" fmla="*/ 1422400 w 5326743"/>
              <a:gd name="connsiteY10-154" fmla="*/ 1306285 h 2191657"/>
              <a:gd name="connsiteX11-155" fmla="*/ 1538515 w 5326743"/>
              <a:gd name="connsiteY11-156" fmla="*/ 1233714 h 2191657"/>
              <a:gd name="connsiteX12-157" fmla="*/ 2002972 w 5326743"/>
              <a:gd name="connsiteY12-158" fmla="*/ 1233714 h 2191657"/>
              <a:gd name="connsiteX13-159" fmla="*/ 2032000 w 5326743"/>
              <a:gd name="connsiteY13-160" fmla="*/ 1103085 h 2191657"/>
              <a:gd name="connsiteX14-161" fmla="*/ 2206172 w 5326743"/>
              <a:gd name="connsiteY14-162" fmla="*/ 1567542 h 2191657"/>
              <a:gd name="connsiteX15-163" fmla="*/ 2307772 w 5326743"/>
              <a:gd name="connsiteY15-164" fmla="*/ 1233714 h 2191657"/>
              <a:gd name="connsiteX16-165" fmla="*/ 2438400 w 5326743"/>
              <a:gd name="connsiteY16-166" fmla="*/ 1233714 h 2191657"/>
              <a:gd name="connsiteX17-167" fmla="*/ 2569029 w 5326743"/>
              <a:gd name="connsiteY17-168" fmla="*/ 0 h 2191657"/>
              <a:gd name="connsiteX18-169" fmla="*/ 2786743 w 5326743"/>
              <a:gd name="connsiteY18-170" fmla="*/ 2191657 h 2191657"/>
              <a:gd name="connsiteX19-171" fmla="*/ 3062515 w 5326743"/>
              <a:gd name="connsiteY19-172" fmla="*/ 1030514 h 2191657"/>
              <a:gd name="connsiteX20-173" fmla="*/ 3222172 w 5326743"/>
              <a:gd name="connsiteY20-174" fmla="*/ 1335314 h 2191657"/>
              <a:gd name="connsiteX21-175" fmla="*/ 3309258 w 5326743"/>
              <a:gd name="connsiteY21-176" fmla="*/ 1233714 h 2191657"/>
              <a:gd name="connsiteX22-177" fmla="*/ 3715658 w 5326743"/>
              <a:gd name="connsiteY22-178" fmla="*/ 1233714 h 2191657"/>
              <a:gd name="connsiteX23-179" fmla="*/ 3773715 w 5326743"/>
              <a:gd name="connsiteY23-180" fmla="*/ 1175657 h 2191657"/>
              <a:gd name="connsiteX24-181" fmla="*/ 3947886 w 5326743"/>
              <a:gd name="connsiteY24-182" fmla="*/ 1422400 h 2191657"/>
              <a:gd name="connsiteX25-183" fmla="*/ 4049486 w 5326743"/>
              <a:gd name="connsiteY25-184" fmla="*/ 1204685 h 2191657"/>
              <a:gd name="connsiteX26-185" fmla="*/ 4165600 w 5326743"/>
              <a:gd name="connsiteY26-186" fmla="*/ 1219200 h 2191657"/>
              <a:gd name="connsiteX27-187" fmla="*/ 4296229 w 5326743"/>
              <a:gd name="connsiteY27-188" fmla="*/ 508000 h 2191657"/>
              <a:gd name="connsiteX28-189" fmla="*/ 4528458 w 5326743"/>
              <a:gd name="connsiteY28-190" fmla="*/ 1567542 h 2191657"/>
              <a:gd name="connsiteX29-191" fmla="*/ 4688115 w 5326743"/>
              <a:gd name="connsiteY29-192" fmla="*/ 986971 h 2191657"/>
              <a:gd name="connsiteX30-193" fmla="*/ 4818743 w 5326743"/>
              <a:gd name="connsiteY30-194" fmla="*/ 1349828 h 2191657"/>
              <a:gd name="connsiteX31-195" fmla="*/ 4891315 w 5326743"/>
              <a:gd name="connsiteY31-196" fmla="*/ 1219200 h 2191657"/>
              <a:gd name="connsiteX32-197" fmla="*/ 5326743 w 5326743"/>
              <a:gd name="connsiteY32-198" fmla="*/ 1204686 h 2191657"/>
              <a:gd name="connsiteX0-199" fmla="*/ 0 w 5326743"/>
              <a:gd name="connsiteY0-200" fmla="*/ 1233714 h 2191657"/>
              <a:gd name="connsiteX1-201" fmla="*/ 58058 w 5326743"/>
              <a:gd name="connsiteY1-202" fmla="*/ 1233714 h 2191657"/>
              <a:gd name="connsiteX2-203" fmla="*/ 319315 w 5326743"/>
              <a:gd name="connsiteY2-204" fmla="*/ 1248228 h 2191657"/>
              <a:gd name="connsiteX3-205" fmla="*/ 377372 w 5326743"/>
              <a:gd name="connsiteY3-206" fmla="*/ 1146628 h 2191657"/>
              <a:gd name="connsiteX4-207" fmla="*/ 537029 w 5326743"/>
              <a:gd name="connsiteY4-208" fmla="*/ 1422400 h 2191657"/>
              <a:gd name="connsiteX5-209" fmla="*/ 653143 w 5326743"/>
              <a:gd name="connsiteY5-210" fmla="*/ 1204685 h 2191657"/>
              <a:gd name="connsiteX6-211" fmla="*/ 769258 w 5326743"/>
              <a:gd name="connsiteY6-212" fmla="*/ 1204685 h 2191657"/>
              <a:gd name="connsiteX7-213" fmla="*/ 899886 w 5326743"/>
              <a:gd name="connsiteY7-214" fmla="*/ 493485 h 2191657"/>
              <a:gd name="connsiteX8-215" fmla="*/ 1103086 w 5326743"/>
              <a:gd name="connsiteY8-216" fmla="*/ 1596571 h 2191657"/>
              <a:gd name="connsiteX9-217" fmla="*/ 1291772 w 5326743"/>
              <a:gd name="connsiteY9-218" fmla="*/ 972457 h 2191657"/>
              <a:gd name="connsiteX10-219" fmla="*/ 1422400 w 5326743"/>
              <a:gd name="connsiteY10-220" fmla="*/ 1306285 h 2191657"/>
              <a:gd name="connsiteX11-221" fmla="*/ 1538515 w 5326743"/>
              <a:gd name="connsiteY11-222" fmla="*/ 1233714 h 2191657"/>
              <a:gd name="connsiteX12-223" fmla="*/ 2002972 w 5326743"/>
              <a:gd name="connsiteY12-224" fmla="*/ 1233714 h 2191657"/>
              <a:gd name="connsiteX13-225" fmla="*/ 2032000 w 5326743"/>
              <a:gd name="connsiteY13-226" fmla="*/ 1103085 h 2191657"/>
              <a:gd name="connsiteX14-227" fmla="*/ 2206172 w 5326743"/>
              <a:gd name="connsiteY14-228" fmla="*/ 1567542 h 2191657"/>
              <a:gd name="connsiteX15-229" fmla="*/ 2307772 w 5326743"/>
              <a:gd name="connsiteY15-230" fmla="*/ 1233714 h 2191657"/>
              <a:gd name="connsiteX16-231" fmla="*/ 2438400 w 5326743"/>
              <a:gd name="connsiteY16-232" fmla="*/ 1233714 h 2191657"/>
              <a:gd name="connsiteX17-233" fmla="*/ 2569029 w 5326743"/>
              <a:gd name="connsiteY17-234" fmla="*/ 0 h 2191657"/>
              <a:gd name="connsiteX18-235" fmla="*/ 2786743 w 5326743"/>
              <a:gd name="connsiteY18-236" fmla="*/ 2191657 h 2191657"/>
              <a:gd name="connsiteX19-237" fmla="*/ 3062515 w 5326743"/>
              <a:gd name="connsiteY19-238" fmla="*/ 1030514 h 2191657"/>
              <a:gd name="connsiteX20-239" fmla="*/ 3222172 w 5326743"/>
              <a:gd name="connsiteY20-240" fmla="*/ 1335314 h 2191657"/>
              <a:gd name="connsiteX21-241" fmla="*/ 3309258 w 5326743"/>
              <a:gd name="connsiteY21-242" fmla="*/ 1233714 h 2191657"/>
              <a:gd name="connsiteX22-243" fmla="*/ 3715658 w 5326743"/>
              <a:gd name="connsiteY22-244" fmla="*/ 1233714 h 2191657"/>
              <a:gd name="connsiteX23-245" fmla="*/ 3773715 w 5326743"/>
              <a:gd name="connsiteY23-246" fmla="*/ 1175657 h 2191657"/>
              <a:gd name="connsiteX24-247" fmla="*/ 3947886 w 5326743"/>
              <a:gd name="connsiteY24-248" fmla="*/ 1422400 h 2191657"/>
              <a:gd name="connsiteX25-249" fmla="*/ 4049486 w 5326743"/>
              <a:gd name="connsiteY25-250" fmla="*/ 1204685 h 2191657"/>
              <a:gd name="connsiteX26-251" fmla="*/ 4165600 w 5326743"/>
              <a:gd name="connsiteY26-252" fmla="*/ 1219200 h 2191657"/>
              <a:gd name="connsiteX27-253" fmla="*/ 4296229 w 5326743"/>
              <a:gd name="connsiteY27-254" fmla="*/ 508000 h 2191657"/>
              <a:gd name="connsiteX28-255" fmla="*/ 4528458 w 5326743"/>
              <a:gd name="connsiteY28-256" fmla="*/ 1567542 h 2191657"/>
              <a:gd name="connsiteX29-257" fmla="*/ 4688115 w 5326743"/>
              <a:gd name="connsiteY29-258" fmla="*/ 986971 h 2191657"/>
              <a:gd name="connsiteX30-259" fmla="*/ 4818743 w 5326743"/>
              <a:gd name="connsiteY30-260" fmla="*/ 1349828 h 2191657"/>
              <a:gd name="connsiteX31-261" fmla="*/ 4891315 w 5326743"/>
              <a:gd name="connsiteY31-262" fmla="*/ 1219200 h 2191657"/>
              <a:gd name="connsiteX32-263" fmla="*/ 5326743 w 5326743"/>
              <a:gd name="connsiteY32-264" fmla="*/ 1219200 h 2191657"/>
              <a:gd name="connsiteX0-265" fmla="*/ 0 w 5312228"/>
              <a:gd name="connsiteY0-266" fmla="*/ 1248228 h 2191657"/>
              <a:gd name="connsiteX1-267" fmla="*/ 43543 w 5312228"/>
              <a:gd name="connsiteY1-268" fmla="*/ 1233714 h 2191657"/>
              <a:gd name="connsiteX2-269" fmla="*/ 304800 w 5312228"/>
              <a:gd name="connsiteY2-270" fmla="*/ 1248228 h 2191657"/>
              <a:gd name="connsiteX3-271" fmla="*/ 362857 w 5312228"/>
              <a:gd name="connsiteY3-272" fmla="*/ 1146628 h 2191657"/>
              <a:gd name="connsiteX4-273" fmla="*/ 522514 w 5312228"/>
              <a:gd name="connsiteY4-274" fmla="*/ 1422400 h 2191657"/>
              <a:gd name="connsiteX5-275" fmla="*/ 638628 w 5312228"/>
              <a:gd name="connsiteY5-276" fmla="*/ 1204685 h 2191657"/>
              <a:gd name="connsiteX6-277" fmla="*/ 754743 w 5312228"/>
              <a:gd name="connsiteY6-278" fmla="*/ 1204685 h 2191657"/>
              <a:gd name="connsiteX7-279" fmla="*/ 885371 w 5312228"/>
              <a:gd name="connsiteY7-280" fmla="*/ 493485 h 2191657"/>
              <a:gd name="connsiteX8-281" fmla="*/ 1088571 w 5312228"/>
              <a:gd name="connsiteY8-282" fmla="*/ 1596571 h 2191657"/>
              <a:gd name="connsiteX9-283" fmla="*/ 1277257 w 5312228"/>
              <a:gd name="connsiteY9-284" fmla="*/ 972457 h 2191657"/>
              <a:gd name="connsiteX10-285" fmla="*/ 1407885 w 5312228"/>
              <a:gd name="connsiteY10-286" fmla="*/ 1306285 h 2191657"/>
              <a:gd name="connsiteX11-287" fmla="*/ 1524000 w 5312228"/>
              <a:gd name="connsiteY11-288" fmla="*/ 1233714 h 2191657"/>
              <a:gd name="connsiteX12-289" fmla="*/ 1988457 w 5312228"/>
              <a:gd name="connsiteY12-290" fmla="*/ 1233714 h 2191657"/>
              <a:gd name="connsiteX13-291" fmla="*/ 2017485 w 5312228"/>
              <a:gd name="connsiteY13-292" fmla="*/ 1103085 h 2191657"/>
              <a:gd name="connsiteX14-293" fmla="*/ 2191657 w 5312228"/>
              <a:gd name="connsiteY14-294" fmla="*/ 1567542 h 2191657"/>
              <a:gd name="connsiteX15-295" fmla="*/ 2293257 w 5312228"/>
              <a:gd name="connsiteY15-296" fmla="*/ 1233714 h 2191657"/>
              <a:gd name="connsiteX16-297" fmla="*/ 2423885 w 5312228"/>
              <a:gd name="connsiteY16-298" fmla="*/ 1233714 h 2191657"/>
              <a:gd name="connsiteX17-299" fmla="*/ 2554514 w 5312228"/>
              <a:gd name="connsiteY17-300" fmla="*/ 0 h 2191657"/>
              <a:gd name="connsiteX18-301" fmla="*/ 2772228 w 5312228"/>
              <a:gd name="connsiteY18-302" fmla="*/ 2191657 h 2191657"/>
              <a:gd name="connsiteX19-303" fmla="*/ 3048000 w 5312228"/>
              <a:gd name="connsiteY19-304" fmla="*/ 1030514 h 2191657"/>
              <a:gd name="connsiteX20-305" fmla="*/ 3207657 w 5312228"/>
              <a:gd name="connsiteY20-306" fmla="*/ 1335314 h 2191657"/>
              <a:gd name="connsiteX21-307" fmla="*/ 3294743 w 5312228"/>
              <a:gd name="connsiteY21-308" fmla="*/ 1233714 h 2191657"/>
              <a:gd name="connsiteX22-309" fmla="*/ 3701143 w 5312228"/>
              <a:gd name="connsiteY22-310" fmla="*/ 1233714 h 2191657"/>
              <a:gd name="connsiteX23-311" fmla="*/ 3759200 w 5312228"/>
              <a:gd name="connsiteY23-312" fmla="*/ 1175657 h 2191657"/>
              <a:gd name="connsiteX24-313" fmla="*/ 3933371 w 5312228"/>
              <a:gd name="connsiteY24-314" fmla="*/ 1422400 h 2191657"/>
              <a:gd name="connsiteX25-315" fmla="*/ 4034971 w 5312228"/>
              <a:gd name="connsiteY25-316" fmla="*/ 1204685 h 2191657"/>
              <a:gd name="connsiteX26-317" fmla="*/ 4151085 w 5312228"/>
              <a:gd name="connsiteY26-318" fmla="*/ 1219200 h 2191657"/>
              <a:gd name="connsiteX27-319" fmla="*/ 4281714 w 5312228"/>
              <a:gd name="connsiteY27-320" fmla="*/ 508000 h 2191657"/>
              <a:gd name="connsiteX28-321" fmla="*/ 4513943 w 5312228"/>
              <a:gd name="connsiteY28-322" fmla="*/ 1567542 h 2191657"/>
              <a:gd name="connsiteX29-323" fmla="*/ 4673600 w 5312228"/>
              <a:gd name="connsiteY29-324" fmla="*/ 986971 h 2191657"/>
              <a:gd name="connsiteX30-325" fmla="*/ 4804228 w 5312228"/>
              <a:gd name="connsiteY30-326" fmla="*/ 1349828 h 2191657"/>
              <a:gd name="connsiteX31-327" fmla="*/ 4876800 w 5312228"/>
              <a:gd name="connsiteY31-328" fmla="*/ 1219200 h 2191657"/>
              <a:gd name="connsiteX32-329" fmla="*/ 5312228 w 5312228"/>
              <a:gd name="connsiteY32-330" fmla="*/ 1219200 h 2191657"/>
              <a:gd name="connsiteX0-331" fmla="*/ 188685 w 5500913"/>
              <a:gd name="connsiteY0-332" fmla="*/ 1248228 h 2191657"/>
              <a:gd name="connsiteX1-333" fmla="*/ 0 w 5500913"/>
              <a:gd name="connsiteY1-334" fmla="*/ 1233714 h 2191657"/>
              <a:gd name="connsiteX2-335" fmla="*/ 493485 w 5500913"/>
              <a:gd name="connsiteY2-336" fmla="*/ 1248228 h 2191657"/>
              <a:gd name="connsiteX3-337" fmla="*/ 551542 w 5500913"/>
              <a:gd name="connsiteY3-338" fmla="*/ 1146628 h 2191657"/>
              <a:gd name="connsiteX4-339" fmla="*/ 711199 w 5500913"/>
              <a:gd name="connsiteY4-340" fmla="*/ 1422400 h 2191657"/>
              <a:gd name="connsiteX5-341" fmla="*/ 827313 w 5500913"/>
              <a:gd name="connsiteY5-342" fmla="*/ 1204685 h 2191657"/>
              <a:gd name="connsiteX6-343" fmla="*/ 943428 w 5500913"/>
              <a:gd name="connsiteY6-344" fmla="*/ 1204685 h 2191657"/>
              <a:gd name="connsiteX7-345" fmla="*/ 1074056 w 5500913"/>
              <a:gd name="connsiteY7-346" fmla="*/ 493485 h 2191657"/>
              <a:gd name="connsiteX8-347" fmla="*/ 1277256 w 5500913"/>
              <a:gd name="connsiteY8-348" fmla="*/ 1596571 h 2191657"/>
              <a:gd name="connsiteX9-349" fmla="*/ 1465942 w 5500913"/>
              <a:gd name="connsiteY9-350" fmla="*/ 972457 h 2191657"/>
              <a:gd name="connsiteX10-351" fmla="*/ 1596570 w 5500913"/>
              <a:gd name="connsiteY10-352" fmla="*/ 1306285 h 2191657"/>
              <a:gd name="connsiteX11-353" fmla="*/ 1712685 w 5500913"/>
              <a:gd name="connsiteY11-354" fmla="*/ 1233714 h 2191657"/>
              <a:gd name="connsiteX12-355" fmla="*/ 2177142 w 5500913"/>
              <a:gd name="connsiteY12-356" fmla="*/ 1233714 h 2191657"/>
              <a:gd name="connsiteX13-357" fmla="*/ 2206170 w 5500913"/>
              <a:gd name="connsiteY13-358" fmla="*/ 1103085 h 2191657"/>
              <a:gd name="connsiteX14-359" fmla="*/ 2380342 w 5500913"/>
              <a:gd name="connsiteY14-360" fmla="*/ 1567542 h 2191657"/>
              <a:gd name="connsiteX15-361" fmla="*/ 2481942 w 5500913"/>
              <a:gd name="connsiteY15-362" fmla="*/ 1233714 h 2191657"/>
              <a:gd name="connsiteX16-363" fmla="*/ 2612570 w 5500913"/>
              <a:gd name="connsiteY16-364" fmla="*/ 1233714 h 2191657"/>
              <a:gd name="connsiteX17-365" fmla="*/ 2743199 w 5500913"/>
              <a:gd name="connsiteY17-366" fmla="*/ 0 h 2191657"/>
              <a:gd name="connsiteX18-367" fmla="*/ 2960913 w 5500913"/>
              <a:gd name="connsiteY18-368" fmla="*/ 2191657 h 2191657"/>
              <a:gd name="connsiteX19-369" fmla="*/ 3236685 w 5500913"/>
              <a:gd name="connsiteY19-370" fmla="*/ 1030514 h 2191657"/>
              <a:gd name="connsiteX20-371" fmla="*/ 3396342 w 5500913"/>
              <a:gd name="connsiteY20-372" fmla="*/ 1335314 h 2191657"/>
              <a:gd name="connsiteX21-373" fmla="*/ 3483428 w 5500913"/>
              <a:gd name="connsiteY21-374" fmla="*/ 1233714 h 2191657"/>
              <a:gd name="connsiteX22-375" fmla="*/ 3889828 w 5500913"/>
              <a:gd name="connsiteY22-376" fmla="*/ 1233714 h 2191657"/>
              <a:gd name="connsiteX23-377" fmla="*/ 3947885 w 5500913"/>
              <a:gd name="connsiteY23-378" fmla="*/ 1175657 h 2191657"/>
              <a:gd name="connsiteX24-379" fmla="*/ 4122056 w 5500913"/>
              <a:gd name="connsiteY24-380" fmla="*/ 1422400 h 2191657"/>
              <a:gd name="connsiteX25-381" fmla="*/ 4223656 w 5500913"/>
              <a:gd name="connsiteY25-382" fmla="*/ 1204685 h 2191657"/>
              <a:gd name="connsiteX26-383" fmla="*/ 4339770 w 5500913"/>
              <a:gd name="connsiteY26-384" fmla="*/ 1219200 h 2191657"/>
              <a:gd name="connsiteX27-385" fmla="*/ 4470399 w 5500913"/>
              <a:gd name="connsiteY27-386" fmla="*/ 508000 h 2191657"/>
              <a:gd name="connsiteX28-387" fmla="*/ 4702628 w 5500913"/>
              <a:gd name="connsiteY28-388" fmla="*/ 1567542 h 2191657"/>
              <a:gd name="connsiteX29-389" fmla="*/ 4862285 w 5500913"/>
              <a:gd name="connsiteY29-390" fmla="*/ 986971 h 2191657"/>
              <a:gd name="connsiteX30-391" fmla="*/ 4992913 w 5500913"/>
              <a:gd name="connsiteY30-392" fmla="*/ 1349828 h 2191657"/>
              <a:gd name="connsiteX31-393" fmla="*/ 5065485 w 5500913"/>
              <a:gd name="connsiteY31-394" fmla="*/ 1219200 h 2191657"/>
              <a:gd name="connsiteX32-395" fmla="*/ 5500913 w 5500913"/>
              <a:gd name="connsiteY32-396" fmla="*/ 1219200 h 2191657"/>
              <a:gd name="connsiteX0-397" fmla="*/ 188685 w 5500913"/>
              <a:gd name="connsiteY0-398" fmla="*/ 1248228 h 2191657"/>
              <a:gd name="connsiteX1-399" fmla="*/ 0 w 5500913"/>
              <a:gd name="connsiteY1-400" fmla="*/ 1248229 h 2191657"/>
              <a:gd name="connsiteX2-401" fmla="*/ 493485 w 5500913"/>
              <a:gd name="connsiteY2-402" fmla="*/ 1248228 h 2191657"/>
              <a:gd name="connsiteX3-403" fmla="*/ 551542 w 5500913"/>
              <a:gd name="connsiteY3-404" fmla="*/ 1146628 h 2191657"/>
              <a:gd name="connsiteX4-405" fmla="*/ 711199 w 5500913"/>
              <a:gd name="connsiteY4-406" fmla="*/ 1422400 h 2191657"/>
              <a:gd name="connsiteX5-407" fmla="*/ 827313 w 5500913"/>
              <a:gd name="connsiteY5-408" fmla="*/ 1204685 h 2191657"/>
              <a:gd name="connsiteX6-409" fmla="*/ 943428 w 5500913"/>
              <a:gd name="connsiteY6-410" fmla="*/ 1204685 h 2191657"/>
              <a:gd name="connsiteX7-411" fmla="*/ 1074056 w 5500913"/>
              <a:gd name="connsiteY7-412" fmla="*/ 493485 h 2191657"/>
              <a:gd name="connsiteX8-413" fmla="*/ 1277256 w 5500913"/>
              <a:gd name="connsiteY8-414" fmla="*/ 1596571 h 2191657"/>
              <a:gd name="connsiteX9-415" fmla="*/ 1465942 w 5500913"/>
              <a:gd name="connsiteY9-416" fmla="*/ 972457 h 2191657"/>
              <a:gd name="connsiteX10-417" fmla="*/ 1596570 w 5500913"/>
              <a:gd name="connsiteY10-418" fmla="*/ 1306285 h 2191657"/>
              <a:gd name="connsiteX11-419" fmla="*/ 1712685 w 5500913"/>
              <a:gd name="connsiteY11-420" fmla="*/ 1233714 h 2191657"/>
              <a:gd name="connsiteX12-421" fmla="*/ 2177142 w 5500913"/>
              <a:gd name="connsiteY12-422" fmla="*/ 1233714 h 2191657"/>
              <a:gd name="connsiteX13-423" fmla="*/ 2206170 w 5500913"/>
              <a:gd name="connsiteY13-424" fmla="*/ 1103085 h 2191657"/>
              <a:gd name="connsiteX14-425" fmla="*/ 2380342 w 5500913"/>
              <a:gd name="connsiteY14-426" fmla="*/ 1567542 h 2191657"/>
              <a:gd name="connsiteX15-427" fmla="*/ 2481942 w 5500913"/>
              <a:gd name="connsiteY15-428" fmla="*/ 1233714 h 2191657"/>
              <a:gd name="connsiteX16-429" fmla="*/ 2612570 w 5500913"/>
              <a:gd name="connsiteY16-430" fmla="*/ 1233714 h 2191657"/>
              <a:gd name="connsiteX17-431" fmla="*/ 2743199 w 5500913"/>
              <a:gd name="connsiteY17-432" fmla="*/ 0 h 2191657"/>
              <a:gd name="connsiteX18-433" fmla="*/ 2960913 w 5500913"/>
              <a:gd name="connsiteY18-434" fmla="*/ 2191657 h 2191657"/>
              <a:gd name="connsiteX19-435" fmla="*/ 3236685 w 5500913"/>
              <a:gd name="connsiteY19-436" fmla="*/ 1030514 h 2191657"/>
              <a:gd name="connsiteX20-437" fmla="*/ 3396342 w 5500913"/>
              <a:gd name="connsiteY20-438" fmla="*/ 1335314 h 2191657"/>
              <a:gd name="connsiteX21-439" fmla="*/ 3483428 w 5500913"/>
              <a:gd name="connsiteY21-440" fmla="*/ 1233714 h 2191657"/>
              <a:gd name="connsiteX22-441" fmla="*/ 3889828 w 5500913"/>
              <a:gd name="connsiteY22-442" fmla="*/ 1233714 h 2191657"/>
              <a:gd name="connsiteX23-443" fmla="*/ 3947885 w 5500913"/>
              <a:gd name="connsiteY23-444" fmla="*/ 1175657 h 2191657"/>
              <a:gd name="connsiteX24-445" fmla="*/ 4122056 w 5500913"/>
              <a:gd name="connsiteY24-446" fmla="*/ 1422400 h 2191657"/>
              <a:gd name="connsiteX25-447" fmla="*/ 4223656 w 5500913"/>
              <a:gd name="connsiteY25-448" fmla="*/ 1204685 h 2191657"/>
              <a:gd name="connsiteX26-449" fmla="*/ 4339770 w 5500913"/>
              <a:gd name="connsiteY26-450" fmla="*/ 1219200 h 2191657"/>
              <a:gd name="connsiteX27-451" fmla="*/ 4470399 w 5500913"/>
              <a:gd name="connsiteY27-452" fmla="*/ 508000 h 2191657"/>
              <a:gd name="connsiteX28-453" fmla="*/ 4702628 w 5500913"/>
              <a:gd name="connsiteY28-454" fmla="*/ 1567542 h 2191657"/>
              <a:gd name="connsiteX29-455" fmla="*/ 4862285 w 5500913"/>
              <a:gd name="connsiteY29-456" fmla="*/ 986971 h 2191657"/>
              <a:gd name="connsiteX30-457" fmla="*/ 4992913 w 5500913"/>
              <a:gd name="connsiteY30-458" fmla="*/ 1349828 h 2191657"/>
              <a:gd name="connsiteX31-459" fmla="*/ 5065485 w 5500913"/>
              <a:gd name="connsiteY31-460" fmla="*/ 1219200 h 2191657"/>
              <a:gd name="connsiteX32-461" fmla="*/ 5500913 w 5500913"/>
              <a:gd name="connsiteY32-462" fmla="*/ 1219200 h 21916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</a:cxnLst>
            <a:rect l="l" t="t" r="r" b="b"/>
            <a:pathLst>
              <a:path w="5500913" h="2191657">
                <a:moveTo>
                  <a:pt x="188685" y="1248228"/>
                </a:moveTo>
                <a:lnTo>
                  <a:pt x="0" y="1248229"/>
                </a:lnTo>
                <a:lnTo>
                  <a:pt x="493485" y="1248228"/>
                </a:lnTo>
                <a:lnTo>
                  <a:pt x="551542" y="1146628"/>
                </a:lnTo>
                <a:lnTo>
                  <a:pt x="711199" y="1422400"/>
                </a:lnTo>
                <a:lnTo>
                  <a:pt x="827313" y="1204685"/>
                </a:lnTo>
                <a:lnTo>
                  <a:pt x="943428" y="1204685"/>
                </a:lnTo>
                <a:lnTo>
                  <a:pt x="1074056" y="493485"/>
                </a:lnTo>
                <a:lnTo>
                  <a:pt x="1277256" y="1596571"/>
                </a:lnTo>
                <a:lnTo>
                  <a:pt x="1465942" y="972457"/>
                </a:lnTo>
                <a:lnTo>
                  <a:pt x="1596570" y="1306285"/>
                </a:lnTo>
                <a:lnTo>
                  <a:pt x="1712685" y="1233714"/>
                </a:lnTo>
                <a:lnTo>
                  <a:pt x="2177142" y="1233714"/>
                </a:lnTo>
                <a:lnTo>
                  <a:pt x="2206170" y="1103085"/>
                </a:lnTo>
                <a:lnTo>
                  <a:pt x="2380342" y="1567542"/>
                </a:lnTo>
                <a:lnTo>
                  <a:pt x="2481942" y="1233714"/>
                </a:lnTo>
                <a:lnTo>
                  <a:pt x="2612570" y="1233714"/>
                </a:lnTo>
                <a:lnTo>
                  <a:pt x="2743199" y="0"/>
                </a:lnTo>
                <a:lnTo>
                  <a:pt x="2960913" y="2191657"/>
                </a:lnTo>
                <a:lnTo>
                  <a:pt x="3236685" y="1030514"/>
                </a:lnTo>
                <a:lnTo>
                  <a:pt x="3396342" y="1335314"/>
                </a:lnTo>
                <a:lnTo>
                  <a:pt x="3483428" y="1233714"/>
                </a:lnTo>
                <a:lnTo>
                  <a:pt x="3889828" y="1233714"/>
                </a:lnTo>
                <a:lnTo>
                  <a:pt x="3947885" y="1175657"/>
                </a:lnTo>
                <a:lnTo>
                  <a:pt x="4122056" y="1422400"/>
                </a:lnTo>
                <a:lnTo>
                  <a:pt x="4223656" y="1204685"/>
                </a:lnTo>
                <a:lnTo>
                  <a:pt x="4339770" y="1219200"/>
                </a:lnTo>
                <a:lnTo>
                  <a:pt x="4470399" y="508000"/>
                </a:lnTo>
                <a:lnTo>
                  <a:pt x="4702628" y="1567542"/>
                </a:lnTo>
                <a:lnTo>
                  <a:pt x="4862285" y="986971"/>
                </a:lnTo>
                <a:lnTo>
                  <a:pt x="4992913" y="1349828"/>
                </a:lnTo>
                <a:lnTo>
                  <a:pt x="5065485" y="1219200"/>
                </a:lnTo>
                <a:lnTo>
                  <a:pt x="5500913" y="1219200"/>
                </a:lnTo>
              </a:path>
            </a:pathLst>
          </a:custGeom>
          <a:noFill/>
          <a:ln w="28575">
            <a:solidFill>
              <a:srgbClr val="0AA29E">
                <a:alpha val="50000"/>
              </a:srgbClr>
            </a:solidFill>
          </a:ln>
          <a:effectLst>
            <a:glow rad="127000">
              <a:schemeClr val="accent5">
                <a:lumMod val="20000"/>
                <a:lumOff val="80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H="1">
            <a:off x="7830888" y="3594819"/>
            <a:ext cx="3738630" cy="1311649"/>
          </a:xfrm>
          <a:custGeom>
            <a:avLst/>
            <a:gdLst>
              <a:gd name="connsiteX0" fmla="*/ 0 w 5326743"/>
              <a:gd name="connsiteY0" fmla="*/ 1233714 h 2191657"/>
              <a:gd name="connsiteX1" fmla="*/ 58058 w 5326743"/>
              <a:gd name="connsiteY1" fmla="*/ 1233714 h 2191657"/>
              <a:gd name="connsiteX2" fmla="*/ 319315 w 5326743"/>
              <a:gd name="connsiteY2" fmla="*/ 1248228 h 2191657"/>
              <a:gd name="connsiteX3" fmla="*/ 377372 w 5326743"/>
              <a:gd name="connsiteY3" fmla="*/ 1146628 h 2191657"/>
              <a:gd name="connsiteX4" fmla="*/ 537029 w 5326743"/>
              <a:gd name="connsiteY4" fmla="*/ 1422400 h 2191657"/>
              <a:gd name="connsiteX5" fmla="*/ 653143 w 5326743"/>
              <a:gd name="connsiteY5" fmla="*/ 1204685 h 2191657"/>
              <a:gd name="connsiteX6" fmla="*/ 769258 w 5326743"/>
              <a:gd name="connsiteY6" fmla="*/ 1204685 h 2191657"/>
              <a:gd name="connsiteX7" fmla="*/ 899886 w 5326743"/>
              <a:gd name="connsiteY7" fmla="*/ 493485 h 2191657"/>
              <a:gd name="connsiteX8" fmla="*/ 1103086 w 5326743"/>
              <a:gd name="connsiteY8" fmla="*/ 1596571 h 2191657"/>
              <a:gd name="connsiteX9" fmla="*/ 1291772 w 5326743"/>
              <a:gd name="connsiteY9" fmla="*/ 972457 h 2191657"/>
              <a:gd name="connsiteX10" fmla="*/ 1422400 w 5326743"/>
              <a:gd name="connsiteY10" fmla="*/ 1306285 h 2191657"/>
              <a:gd name="connsiteX11" fmla="*/ 1538515 w 5326743"/>
              <a:gd name="connsiteY11" fmla="*/ 1233714 h 2191657"/>
              <a:gd name="connsiteX12" fmla="*/ 2002972 w 5326743"/>
              <a:gd name="connsiteY12" fmla="*/ 1233714 h 2191657"/>
              <a:gd name="connsiteX13" fmla="*/ 2032000 w 5326743"/>
              <a:gd name="connsiteY13" fmla="*/ 1103085 h 2191657"/>
              <a:gd name="connsiteX14" fmla="*/ 2206172 w 5326743"/>
              <a:gd name="connsiteY14" fmla="*/ 1567542 h 2191657"/>
              <a:gd name="connsiteX15" fmla="*/ 2307772 w 5326743"/>
              <a:gd name="connsiteY15" fmla="*/ 1233714 h 2191657"/>
              <a:gd name="connsiteX16" fmla="*/ 2438400 w 5326743"/>
              <a:gd name="connsiteY16" fmla="*/ 1233714 h 2191657"/>
              <a:gd name="connsiteX17" fmla="*/ 2569029 w 5326743"/>
              <a:gd name="connsiteY17" fmla="*/ 0 h 2191657"/>
              <a:gd name="connsiteX18" fmla="*/ 2786743 w 5326743"/>
              <a:gd name="connsiteY18" fmla="*/ 2191657 h 2191657"/>
              <a:gd name="connsiteX19" fmla="*/ 3062515 w 5326743"/>
              <a:gd name="connsiteY19" fmla="*/ 1030514 h 2191657"/>
              <a:gd name="connsiteX20" fmla="*/ 3222172 w 5326743"/>
              <a:gd name="connsiteY20" fmla="*/ 1335314 h 2191657"/>
              <a:gd name="connsiteX21" fmla="*/ 3309258 w 5326743"/>
              <a:gd name="connsiteY21" fmla="*/ 1233714 h 2191657"/>
              <a:gd name="connsiteX22" fmla="*/ 3715658 w 5326743"/>
              <a:gd name="connsiteY22" fmla="*/ 1233714 h 2191657"/>
              <a:gd name="connsiteX23" fmla="*/ 3773715 w 5326743"/>
              <a:gd name="connsiteY23" fmla="*/ 1175657 h 2191657"/>
              <a:gd name="connsiteX24" fmla="*/ 3947886 w 5326743"/>
              <a:gd name="connsiteY24" fmla="*/ 1422400 h 2191657"/>
              <a:gd name="connsiteX25" fmla="*/ 4049486 w 5326743"/>
              <a:gd name="connsiteY25" fmla="*/ 1204685 h 2191657"/>
              <a:gd name="connsiteX26" fmla="*/ 4165600 w 5326743"/>
              <a:gd name="connsiteY26" fmla="*/ 1219200 h 2191657"/>
              <a:gd name="connsiteX27" fmla="*/ 4296229 w 5326743"/>
              <a:gd name="connsiteY27" fmla="*/ 508000 h 2191657"/>
              <a:gd name="connsiteX28" fmla="*/ 4528458 w 5326743"/>
              <a:gd name="connsiteY28" fmla="*/ 1567542 h 2191657"/>
              <a:gd name="connsiteX29" fmla="*/ 4688115 w 5326743"/>
              <a:gd name="connsiteY29" fmla="*/ 986971 h 2191657"/>
              <a:gd name="connsiteX30" fmla="*/ 4818743 w 5326743"/>
              <a:gd name="connsiteY30" fmla="*/ 1349828 h 2191657"/>
              <a:gd name="connsiteX31" fmla="*/ 4891315 w 5326743"/>
              <a:gd name="connsiteY31" fmla="*/ 1219200 h 2191657"/>
              <a:gd name="connsiteX32" fmla="*/ 5326743 w 5326743"/>
              <a:gd name="connsiteY32" fmla="*/ 1233714 h 2191657"/>
              <a:gd name="connsiteX0-1" fmla="*/ 0 w 5326743"/>
              <a:gd name="connsiteY0-2" fmla="*/ 1233714 h 2191657"/>
              <a:gd name="connsiteX1-3" fmla="*/ 58058 w 5326743"/>
              <a:gd name="connsiteY1-4" fmla="*/ 1233714 h 2191657"/>
              <a:gd name="connsiteX2-5" fmla="*/ 319315 w 5326743"/>
              <a:gd name="connsiteY2-6" fmla="*/ 1248228 h 2191657"/>
              <a:gd name="connsiteX3-7" fmla="*/ 377372 w 5326743"/>
              <a:gd name="connsiteY3-8" fmla="*/ 1146628 h 2191657"/>
              <a:gd name="connsiteX4-9" fmla="*/ 537029 w 5326743"/>
              <a:gd name="connsiteY4-10" fmla="*/ 1422400 h 2191657"/>
              <a:gd name="connsiteX5-11" fmla="*/ 653143 w 5326743"/>
              <a:gd name="connsiteY5-12" fmla="*/ 1204685 h 2191657"/>
              <a:gd name="connsiteX6-13" fmla="*/ 769258 w 5326743"/>
              <a:gd name="connsiteY6-14" fmla="*/ 1204685 h 2191657"/>
              <a:gd name="connsiteX7-15" fmla="*/ 899886 w 5326743"/>
              <a:gd name="connsiteY7-16" fmla="*/ 493485 h 2191657"/>
              <a:gd name="connsiteX8-17" fmla="*/ 1103086 w 5326743"/>
              <a:gd name="connsiteY8-18" fmla="*/ 1596571 h 2191657"/>
              <a:gd name="connsiteX9-19" fmla="*/ 1291772 w 5326743"/>
              <a:gd name="connsiteY9-20" fmla="*/ 972457 h 2191657"/>
              <a:gd name="connsiteX10-21" fmla="*/ 1422400 w 5326743"/>
              <a:gd name="connsiteY10-22" fmla="*/ 1306285 h 2191657"/>
              <a:gd name="connsiteX11-23" fmla="*/ 1538515 w 5326743"/>
              <a:gd name="connsiteY11-24" fmla="*/ 1233714 h 2191657"/>
              <a:gd name="connsiteX12-25" fmla="*/ 2002972 w 5326743"/>
              <a:gd name="connsiteY12-26" fmla="*/ 1233714 h 2191657"/>
              <a:gd name="connsiteX13-27" fmla="*/ 2032000 w 5326743"/>
              <a:gd name="connsiteY13-28" fmla="*/ 1103085 h 2191657"/>
              <a:gd name="connsiteX14-29" fmla="*/ 2206172 w 5326743"/>
              <a:gd name="connsiteY14-30" fmla="*/ 1567542 h 2191657"/>
              <a:gd name="connsiteX15-31" fmla="*/ 2307772 w 5326743"/>
              <a:gd name="connsiteY15-32" fmla="*/ 1233714 h 2191657"/>
              <a:gd name="connsiteX16-33" fmla="*/ 2438400 w 5326743"/>
              <a:gd name="connsiteY16-34" fmla="*/ 1233714 h 2191657"/>
              <a:gd name="connsiteX17-35" fmla="*/ 2569029 w 5326743"/>
              <a:gd name="connsiteY17-36" fmla="*/ 0 h 2191657"/>
              <a:gd name="connsiteX18-37" fmla="*/ 2786743 w 5326743"/>
              <a:gd name="connsiteY18-38" fmla="*/ 2191657 h 2191657"/>
              <a:gd name="connsiteX19-39" fmla="*/ 3062515 w 5326743"/>
              <a:gd name="connsiteY19-40" fmla="*/ 1030514 h 2191657"/>
              <a:gd name="connsiteX20-41" fmla="*/ 3222172 w 5326743"/>
              <a:gd name="connsiteY20-42" fmla="*/ 1335314 h 2191657"/>
              <a:gd name="connsiteX21-43" fmla="*/ 3309258 w 5326743"/>
              <a:gd name="connsiteY21-44" fmla="*/ 1233714 h 2191657"/>
              <a:gd name="connsiteX22-45" fmla="*/ 3715658 w 5326743"/>
              <a:gd name="connsiteY22-46" fmla="*/ 1233714 h 2191657"/>
              <a:gd name="connsiteX23-47" fmla="*/ 3773715 w 5326743"/>
              <a:gd name="connsiteY23-48" fmla="*/ 1175657 h 2191657"/>
              <a:gd name="connsiteX24-49" fmla="*/ 3947886 w 5326743"/>
              <a:gd name="connsiteY24-50" fmla="*/ 1422400 h 2191657"/>
              <a:gd name="connsiteX25-51" fmla="*/ 4049486 w 5326743"/>
              <a:gd name="connsiteY25-52" fmla="*/ 1204685 h 2191657"/>
              <a:gd name="connsiteX26-53" fmla="*/ 4165600 w 5326743"/>
              <a:gd name="connsiteY26-54" fmla="*/ 1219200 h 2191657"/>
              <a:gd name="connsiteX27-55" fmla="*/ 4296229 w 5326743"/>
              <a:gd name="connsiteY27-56" fmla="*/ 508000 h 2191657"/>
              <a:gd name="connsiteX28-57" fmla="*/ 4528458 w 5326743"/>
              <a:gd name="connsiteY28-58" fmla="*/ 1567542 h 2191657"/>
              <a:gd name="connsiteX29-59" fmla="*/ 4688115 w 5326743"/>
              <a:gd name="connsiteY29-60" fmla="*/ 986971 h 2191657"/>
              <a:gd name="connsiteX30-61" fmla="*/ 4818743 w 5326743"/>
              <a:gd name="connsiteY30-62" fmla="*/ 1349828 h 2191657"/>
              <a:gd name="connsiteX31-63" fmla="*/ 4891315 w 5326743"/>
              <a:gd name="connsiteY31-64" fmla="*/ 1219200 h 2191657"/>
              <a:gd name="connsiteX32-65" fmla="*/ 5326743 w 5326743"/>
              <a:gd name="connsiteY32-66" fmla="*/ 1190171 h 2191657"/>
              <a:gd name="connsiteX0-67" fmla="*/ 0 w 5326743"/>
              <a:gd name="connsiteY0-68" fmla="*/ 1233714 h 2191657"/>
              <a:gd name="connsiteX1-69" fmla="*/ 58058 w 5326743"/>
              <a:gd name="connsiteY1-70" fmla="*/ 1233714 h 2191657"/>
              <a:gd name="connsiteX2-71" fmla="*/ 319315 w 5326743"/>
              <a:gd name="connsiteY2-72" fmla="*/ 1248228 h 2191657"/>
              <a:gd name="connsiteX3-73" fmla="*/ 377372 w 5326743"/>
              <a:gd name="connsiteY3-74" fmla="*/ 1146628 h 2191657"/>
              <a:gd name="connsiteX4-75" fmla="*/ 537029 w 5326743"/>
              <a:gd name="connsiteY4-76" fmla="*/ 1422400 h 2191657"/>
              <a:gd name="connsiteX5-77" fmla="*/ 653143 w 5326743"/>
              <a:gd name="connsiteY5-78" fmla="*/ 1204685 h 2191657"/>
              <a:gd name="connsiteX6-79" fmla="*/ 769258 w 5326743"/>
              <a:gd name="connsiteY6-80" fmla="*/ 1204685 h 2191657"/>
              <a:gd name="connsiteX7-81" fmla="*/ 899886 w 5326743"/>
              <a:gd name="connsiteY7-82" fmla="*/ 493485 h 2191657"/>
              <a:gd name="connsiteX8-83" fmla="*/ 1103086 w 5326743"/>
              <a:gd name="connsiteY8-84" fmla="*/ 1596571 h 2191657"/>
              <a:gd name="connsiteX9-85" fmla="*/ 1291772 w 5326743"/>
              <a:gd name="connsiteY9-86" fmla="*/ 972457 h 2191657"/>
              <a:gd name="connsiteX10-87" fmla="*/ 1422400 w 5326743"/>
              <a:gd name="connsiteY10-88" fmla="*/ 1306285 h 2191657"/>
              <a:gd name="connsiteX11-89" fmla="*/ 1538515 w 5326743"/>
              <a:gd name="connsiteY11-90" fmla="*/ 1233714 h 2191657"/>
              <a:gd name="connsiteX12-91" fmla="*/ 2002972 w 5326743"/>
              <a:gd name="connsiteY12-92" fmla="*/ 1233714 h 2191657"/>
              <a:gd name="connsiteX13-93" fmla="*/ 2032000 w 5326743"/>
              <a:gd name="connsiteY13-94" fmla="*/ 1103085 h 2191657"/>
              <a:gd name="connsiteX14-95" fmla="*/ 2206172 w 5326743"/>
              <a:gd name="connsiteY14-96" fmla="*/ 1567542 h 2191657"/>
              <a:gd name="connsiteX15-97" fmla="*/ 2307772 w 5326743"/>
              <a:gd name="connsiteY15-98" fmla="*/ 1233714 h 2191657"/>
              <a:gd name="connsiteX16-99" fmla="*/ 2438400 w 5326743"/>
              <a:gd name="connsiteY16-100" fmla="*/ 1233714 h 2191657"/>
              <a:gd name="connsiteX17-101" fmla="*/ 2569029 w 5326743"/>
              <a:gd name="connsiteY17-102" fmla="*/ 0 h 2191657"/>
              <a:gd name="connsiteX18-103" fmla="*/ 2786743 w 5326743"/>
              <a:gd name="connsiteY18-104" fmla="*/ 2191657 h 2191657"/>
              <a:gd name="connsiteX19-105" fmla="*/ 3062515 w 5326743"/>
              <a:gd name="connsiteY19-106" fmla="*/ 1030514 h 2191657"/>
              <a:gd name="connsiteX20-107" fmla="*/ 3222172 w 5326743"/>
              <a:gd name="connsiteY20-108" fmla="*/ 1335314 h 2191657"/>
              <a:gd name="connsiteX21-109" fmla="*/ 3309258 w 5326743"/>
              <a:gd name="connsiteY21-110" fmla="*/ 1233714 h 2191657"/>
              <a:gd name="connsiteX22-111" fmla="*/ 3715658 w 5326743"/>
              <a:gd name="connsiteY22-112" fmla="*/ 1233714 h 2191657"/>
              <a:gd name="connsiteX23-113" fmla="*/ 3773715 w 5326743"/>
              <a:gd name="connsiteY23-114" fmla="*/ 1175657 h 2191657"/>
              <a:gd name="connsiteX24-115" fmla="*/ 3947886 w 5326743"/>
              <a:gd name="connsiteY24-116" fmla="*/ 1422400 h 2191657"/>
              <a:gd name="connsiteX25-117" fmla="*/ 4049486 w 5326743"/>
              <a:gd name="connsiteY25-118" fmla="*/ 1204685 h 2191657"/>
              <a:gd name="connsiteX26-119" fmla="*/ 4165600 w 5326743"/>
              <a:gd name="connsiteY26-120" fmla="*/ 1219200 h 2191657"/>
              <a:gd name="connsiteX27-121" fmla="*/ 4296229 w 5326743"/>
              <a:gd name="connsiteY27-122" fmla="*/ 508000 h 2191657"/>
              <a:gd name="connsiteX28-123" fmla="*/ 4528458 w 5326743"/>
              <a:gd name="connsiteY28-124" fmla="*/ 1567542 h 2191657"/>
              <a:gd name="connsiteX29-125" fmla="*/ 4688115 w 5326743"/>
              <a:gd name="connsiteY29-126" fmla="*/ 986971 h 2191657"/>
              <a:gd name="connsiteX30-127" fmla="*/ 4818743 w 5326743"/>
              <a:gd name="connsiteY30-128" fmla="*/ 1349828 h 2191657"/>
              <a:gd name="connsiteX31-129" fmla="*/ 4891315 w 5326743"/>
              <a:gd name="connsiteY31-130" fmla="*/ 1219200 h 2191657"/>
              <a:gd name="connsiteX32-131" fmla="*/ 5326743 w 5326743"/>
              <a:gd name="connsiteY32-132" fmla="*/ 1248228 h 2191657"/>
              <a:gd name="connsiteX0-133" fmla="*/ 0 w 5326743"/>
              <a:gd name="connsiteY0-134" fmla="*/ 1233714 h 2191657"/>
              <a:gd name="connsiteX1-135" fmla="*/ 58058 w 5326743"/>
              <a:gd name="connsiteY1-136" fmla="*/ 1233714 h 2191657"/>
              <a:gd name="connsiteX2-137" fmla="*/ 319315 w 5326743"/>
              <a:gd name="connsiteY2-138" fmla="*/ 1248228 h 2191657"/>
              <a:gd name="connsiteX3-139" fmla="*/ 377372 w 5326743"/>
              <a:gd name="connsiteY3-140" fmla="*/ 1146628 h 2191657"/>
              <a:gd name="connsiteX4-141" fmla="*/ 537029 w 5326743"/>
              <a:gd name="connsiteY4-142" fmla="*/ 1422400 h 2191657"/>
              <a:gd name="connsiteX5-143" fmla="*/ 653143 w 5326743"/>
              <a:gd name="connsiteY5-144" fmla="*/ 1204685 h 2191657"/>
              <a:gd name="connsiteX6-145" fmla="*/ 769258 w 5326743"/>
              <a:gd name="connsiteY6-146" fmla="*/ 1204685 h 2191657"/>
              <a:gd name="connsiteX7-147" fmla="*/ 899886 w 5326743"/>
              <a:gd name="connsiteY7-148" fmla="*/ 493485 h 2191657"/>
              <a:gd name="connsiteX8-149" fmla="*/ 1103086 w 5326743"/>
              <a:gd name="connsiteY8-150" fmla="*/ 1596571 h 2191657"/>
              <a:gd name="connsiteX9-151" fmla="*/ 1291772 w 5326743"/>
              <a:gd name="connsiteY9-152" fmla="*/ 972457 h 2191657"/>
              <a:gd name="connsiteX10-153" fmla="*/ 1422400 w 5326743"/>
              <a:gd name="connsiteY10-154" fmla="*/ 1306285 h 2191657"/>
              <a:gd name="connsiteX11-155" fmla="*/ 1538515 w 5326743"/>
              <a:gd name="connsiteY11-156" fmla="*/ 1233714 h 2191657"/>
              <a:gd name="connsiteX12-157" fmla="*/ 2002972 w 5326743"/>
              <a:gd name="connsiteY12-158" fmla="*/ 1233714 h 2191657"/>
              <a:gd name="connsiteX13-159" fmla="*/ 2032000 w 5326743"/>
              <a:gd name="connsiteY13-160" fmla="*/ 1103085 h 2191657"/>
              <a:gd name="connsiteX14-161" fmla="*/ 2206172 w 5326743"/>
              <a:gd name="connsiteY14-162" fmla="*/ 1567542 h 2191657"/>
              <a:gd name="connsiteX15-163" fmla="*/ 2307772 w 5326743"/>
              <a:gd name="connsiteY15-164" fmla="*/ 1233714 h 2191657"/>
              <a:gd name="connsiteX16-165" fmla="*/ 2438400 w 5326743"/>
              <a:gd name="connsiteY16-166" fmla="*/ 1233714 h 2191657"/>
              <a:gd name="connsiteX17-167" fmla="*/ 2569029 w 5326743"/>
              <a:gd name="connsiteY17-168" fmla="*/ 0 h 2191657"/>
              <a:gd name="connsiteX18-169" fmla="*/ 2786743 w 5326743"/>
              <a:gd name="connsiteY18-170" fmla="*/ 2191657 h 2191657"/>
              <a:gd name="connsiteX19-171" fmla="*/ 3062515 w 5326743"/>
              <a:gd name="connsiteY19-172" fmla="*/ 1030514 h 2191657"/>
              <a:gd name="connsiteX20-173" fmla="*/ 3222172 w 5326743"/>
              <a:gd name="connsiteY20-174" fmla="*/ 1335314 h 2191657"/>
              <a:gd name="connsiteX21-175" fmla="*/ 3309258 w 5326743"/>
              <a:gd name="connsiteY21-176" fmla="*/ 1233714 h 2191657"/>
              <a:gd name="connsiteX22-177" fmla="*/ 3715658 w 5326743"/>
              <a:gd name="connsiteY22-178" fmla="*/ 1233714 h 2191657"/>
              <a:gd name="connsiteX23-179" fmla="*/ 3773715 w 5326743"/>
              <a:gd name="connsiteY23-180" fmla="*/ 1175657 h 2191657"/>
              <a:gd name="connsiteX24-181" fmla="*/ 3947886 w 5326743"/>
              <a:gd name="connsiteY24-182" fmla="*/ 1422400 h 2191657"/>
              <a:gd name="connsiteX25-183" fmla="*/ 4049486 w 5326743"/>
              <a:gd name="connsiteY25-184" fmla="*/ 1204685 h 2191657"/>
              <a:gd name="connsiteX26-185" fmla="*/ 4165600 w 5326743"/>
              <a:gd name="connsiteY26-186" fmla="*/ 1219200 h 2191657"/>
              <a:gd name="connsiteX27-187" fmla="*/ 4296229 w 5326743"/>
              <a:gd name="connsiteY27-188" fmla="*/ 508000 h 2191657"/>
              <a:gd name="connsiteX28-189" fmla="*/ 4528458 w 5326743"/>
              <a:gd name="connsiteY28-190" fmla="*/ 1567542 h 2191657"/>
              <a:gd name="connsiteX29-191" fmla="*/ 4688115 w 5326743"/>
              <a:gd name="connsiteY29-192" fmla="*/ 986971 h 2191657"/>
              <a:gd name="connsiteX30-193" fmla="*/ 4818743 w 5326743"/>
              <a:gd name="connsiteY30-194" fmla="*/ 1349828 h 2191657"/>
              <a:gd name="connsiteX31-195" fmla="*/ 4891315 w 5326743"/>
              <a:gd name="connsiteY31-196" fmla="*/ 1219200 h 2191657"/>
              <a:gd name="connsiteX32-197" fmla="*/ 5326743 w 5326743"/>
              <a:gd name="connsiteY32-198" fmla="*/ 1204686 h 2191657"/>
              <a:gd name="connsiteX0-199" fmla="*/ 0 w 5326743"/>
              <a:gd name="connsiteY0-200" fmla="*/ 1233714 h 2191657"/>
              <a:gd name="connsiteX1-201" fmla="*/ 58058 w 5326743"/>
              <a:gd name="connsiteY1-202" fmla="*/ 1233714 h 2191657"/>
              <a:gd name="connsiteX2-203" fmla="*/ 319315 w 5326743"/>
              <a:gd name="connsiteY2-204" fmla="*/ 1248228 h 2191657"/>
              <a:gd name="connsiteX3-205" fmla="*/ 377372 w 5326743"/>
              <a:gd name="connsiteY3-206" fmla="*/ 1146628 h 2191657"/>
              <a:gd name="connsiteX4-207" fmla="*/ 537029 w 5326743"/>
              <a:gd name="connsiteY4-208" fmla="*/ 1422400 h 2191657"/>
              <a:gd name="connsiteX5-209" fmla="*/ 653143 w 5326743"/>
              <a:gd name="connsiteY5-210" fmla="*/ 1204685 h 2191657"/>
              <a:gd name="connsiteX6-211" fmla="*/ 769258 w 5326743"/>
              <a:gd name="connsiteY6-212" fmla="*/ 1204685 h 2191657"/>
              <a:gd name="connsiteX7-213" fmla="*/ 899886 w 5326743"/>
              <a:gd name="connsiteY7-214" fmla="*/ 493485 h 2191657"/>
              <a:gd name="connsiteX8-215" fmla="*/ 1103086 w 5326743"/>
              <a:gd name="connsiteY8-216" fmla="*/ 1596571 h 2191657"/>
              <a:gd name="connsiteX9-217" fmla="*/ 1291772 w 5326743"/>
              <a:gd name="connsiteY9-218" fmla="*/ 972457 h 2191657"/>
              <a:gd name="connsiteX10-219" fmla="*/ 1422400 w 5326743"/>
              <a:gd name="connsiteY10-220" fmla="*/ 1306285 h 2191657"/>
              <a:gd name="connsiteX11-221" fmla="*/ 1538515 w 5326743"/>
              <a:gd name="connsiteY11-222" fmla="*/ 1233714 h 2191657"/>
              <a:gd name="connsiteX12-223" fmla="*/ 2002972 w 5326743"/>
              <a:gd name="connsiteY12-224" fmla="*/ 1233714 h 2191657"/>
              <a:gd name="connsiteX13-225" fmla="*/ 2032000 w 5326743"/>
              <a:gd name="connsiteY13-226" fmla="*/ 1103085 h 2191657"/>
              <a:gd name="connsiteX14-227" fmla="*/ 2206172 w 5326743"/>
              <a:gd name="connsiteY14-228" fmla="*/ 1567542 h 2191657"/>
              <a:gd name="connsiteX15-229" fmla="*/ 2307772 w 5326743"/>
              <a:gd name="connsiteY15-230" fmla="*/ 1233714 h 2191657"/>
              <a:gd name="connsiteX16-231" fmla="*/ 2438400 w 5326743"/>
              <a:gd name="connsiteY16-232" fmla="*/ 1233714 h 2191657"/>
              <a:gd name="connsiteX17-233" fmla="*/ 2569029 w 5326743"/>
              <a:gd name="connsiteY17-234" fmla="*/ 0 h 2191657"/>
              <a:gd name="connsiteX18-235" fmla="*/ 2786743 w 5326743"/>
              <a:gd name="connsiteY18-236" fmla="*/ 2191657 h 2191657"/>
              <a:gd name="connsiteX19-237" fmla="*/ 3062515 w 5326743"/>
              <a:gd name="connsiteY19-238" fmla="*/ 1030514 h 2191657"/>
              <a:gd name="connsiteX20-239" fmla="*/ 3222172 w 5326743"/>
              <a:gd name="connsiteY20-240" fmla="*/ 1335314 h 2191657"/>
              <a:gd name="connsiteX21-241" fmla="*/ 3309258 w 5326743"/>
              <a:gd name="connsiteY21-242" fmla="*/ 1233714 h 2191657"/>
              <a:gd name="connsiteX22-243" fmla="*/ 3715658 w 5326743"/>
              <a:gd name="connsiteY22-244" fmla="*/ 1233714 h 2191657"/>
              <a:gd name="connsiteX23-245" fmla="*/ 3773715 w 5326743"/>
              <a:gd name="connsiteY23-246" fmla="*/ 1175657 h 2191657"/>
              <a:gd name="connsiteX24-247" fmla="*/ 3947886 w 5326743"/>
              <a:gd name="connsiteY24-248" fmla="*/ 1422400 h 2191657"/>
              <a:gd name="connsiteX25-249" fmla="*/ 4049486 w 5326743"/>
              <a:gd name="connsiteY25-250" fmla="*/ 1204685 h 2191657"/>
              <a:gd name="connsiteX26-251" fmla="*/ 4165600 w 5326743"/>
              <a:gd name="connsiteY26-252" fmla="*/ 1219200 h 2191657"/>
              <a:gd name="connsiteX27-253" fmla="*/ 4296229 w 5326743"/>
              <a:gd name="connsiteY27-254" fmla="*/ 508000 h 2191657"/>
              <a:gd name="connsiteX28-255" fmla="*/ 4528458 w 5326743"/>
              <a:gd name="connsiteY28-256" fmla="*/ 1567542 h 2191657"/>
              <a:gd name="connsiteX29-257" fmla="*/ 4688115 w 5326743"/>
              <a:gd name="connsiteY29-258" fmla="*/ 986971 h 2191657"/>
              <a:gd name="connsiteX30-259" fmla="*/ 4818743 w 5326743"/>
              <a:gd name="connsiteY30-260" fmla="*/ 1349828 h 2191657"/>
              <a:gd name="connsiteX31-261" fmla="*/ 4891315 w 5326743"/>
              <a:gd name="connsiteY31-262" fmla="*/ 1219200 h 2191657"/>
              <a:gd name="connsiteX32-263" fmla="*/ 5326743 w 5326743"/>
              <a:gd name="connsiteY32-264" fmla="*/ 1219200 h 2191657"/>
              <a:gd name="connsiteX0-265" fmla="*/ 0 w 5312228"/>
              <a:gd name="connsiteY0-266" fmla="*/ 1248228 h 2191657"/>
              <a:gd name="connsiteX1-267" fmla="*/ 43543 w 5312228"/>
              <a:gd name="connsiteY1-268" fmla="*/ 1233714 h 2191657"/>
              <a:gd name="connsiteX2-269" fmla="*/ 304800 w 5312228"/>
              <a:gd name="connsiteY2-270" fmla="*/ 1248228 h 2191657"/>
              <a:gd name="connsiteX3-271" fmla="*/ 362857 w 5312228"/>
              <a:gd name="connsiteY3-272" fmla="*/ 1146628 h 2191657"/>
              <a:gd name="connsiteX4-273" fmla="*/ 522514 w 5312228"/>
              <a:gd name="connsiteY4-274" fmla="*/ 1422400 h 2191657"/>
              <a:gd name="connsiteX5-275" fmla="*/ 638628 w 5312228"/>
              <a:gd name="connsiteY5-276" fmla="*/ 1204685 h 2191657"/>
              <a:gd name="connsiteX6-277" fmla="*/ 754743 w 5312228"/>
              <a:gd name="connsiteY6-278" fmla="*/ 1204685 h 2191657"/>
              <a:gd name="connsiteX7-279" fmla="*/ 885371 w 5312228"/>
              <a:gd name="connsiteY7-280" fmla="*/ 493485 h 2191657"/>
              <a:gd name="connsiteX8-281" fmla="*/ 1088571 w 5312228"/>
              <a:gd name="connsiteY8-282" fmla="*/ 1596571 h 2191657"/>
              <a:gd name="connsiteX9-283" fmla="*/ 1277257 w 5312228"/>
              <a:gd name="connsiteY9-284" fmla="*/ 972457 h 2191657"/>
              <a:gd name="connsiteX10-285" fmla="*/ 1407885 w 5312228"/>
              <a:gd name="connsiteY10-286" fmla="*/ 1306285 h 2191657"/>
              <a:gd name="connsiteX11-287" fmla="*/ 1524000 w 5312228"/>
              <a:gd name="connsiteY11-288" fmla="*/ 1233714 h 2191657"/>
              <a:gd name="connsiteX12-289" fmla="*/ 1988457 w 5312228"/>
              <a:gd name="connsiteY12-290" fmla="*/ 1233714 h 2191657"/>
              <a:gd name="connsiteX13-291" fmla="*/ 2017485 w 5312228"/>
              <a:gd name="connsiteY13-292" fmla="*/ 1103085 h 2191657"/>
              <a:gd name="connsiteX14-293" fmla="*/ 2191657 w 5312228"/>
              <a:gd name="connsiteY14-294" fmla="*/ 1567542 h 2191657"/>
              <a:gd name="connsiteX15-295" fmla="*/ 2293257 w 5312228"/>
              <a:gd name="connsiteY15-296" fmla="*/ 1233714 h 2191657"/>
              <a:gd name="connsiteX16-297" fmla="*/ 2423885 w 5312228"/>
              <a:gd name="connsiteY16-298" fmla="*/ 1233714 h 2191657"/>
              <a:gd name="connsiteX17-299" fmla="*/ 2554514 w 5312228"/>
              <a:gd name="connsiteY17-300" fmla="*/ 0 h 2191657"/>
              <a:gd name="connsiteX18-301" fmla="*/ 2772228 w 5312228"/>
              <a:gd name="connsiteY18-302" fmla="*/ 2191657 h 2191657"/>
              <a:gd name="connsiteX19-303" fmla="*/ 3048000 w 5312228"/>
              <a:gd name="connsiteY19-304" fmla="*/ 1030514 h 2191657"/>
              <a:gd name="connsiteX20-305" fmla="*/ 3207657 w 5312228"/>
              <a:gd name="connsiteY20-306" fmla="*/ 1335314 h 2191657"/>
              <a:gd name="connsiteX21-307" fmla="*/ 3294743 w 5312228"/>
              <a:gd name="connsiteY21-308" fmla="*/ 1233714 h 2191657"/>
              <a:gd name="connsiteX22-309" fmla="*/ 3701143 w 5312228"/>
              <a:gd name="connsiteY22-310" fmla="*/ 1233714 h 2191657"/>
              <a:gd name="connsiteX23-311" fmla="*/ 3759200 w 5312228"/>
              <a:gd name="connsiteY23-312" fmla="*/ 1175657 h 2191657"/>
              <a:gd name="connsiteX24-313" fmla="*/ 3933371 w 5312228"/>
              <a:gd name="connsiteY24-314" fmla="*/ 1422400 h 2191657"/>
              <a:gd name="connsiteX25-315" fmla="*/ 4034971 w 5312228"/>
              <a:gd name="connsiteY25-316" fmla="*/ 1204685 h 2191657"/>
              <a:gd name="connsiteX26-317" fmla="*/ 4151085 w 5312228"/>
              <a:gd name="connsiteY26-318" fmla="*/ 1219200 h 2191657"/>
              <a:gd name="connsiteX27-319" fmla="*/ 4281714 w 5312228"/>
              <a:gd name="connsiteY27-320" fmla="*/ 508000 h 2191657"/>
              <a:gd name="connsiteX28-321" fmla="*/ 4513943 w 5312228"/>
              <a:gd name="connsiteY28-322" fmla="*/ 1567542 h 2191657"/>
              <a:gd name="connsiteX29-323" fmla="*/ 4673600 w 5312228"/>
              <a:gd name="connsiteY29-324" fmla="*/ 986971 h 2191657"/>
              <a:gd name="connsiteX30-325" fmla="*/ 4804228 w 5312228"/>
              <a:gd name="connsiteY30-326" fmla="*/ 1349828 h 2191657"/>
              <a:gd name="connsiteX31-327" fmla="*/ 4876800 w 5312228"/>
              <a:gd name="connsiteY31-328" fmla="*/ 1219200 h 2191657"/>
              <a:gd name="connsiteX32-329" fmla="*/ 5312228 w 5312228"/>
              <a:gd name="connsiteY32-330" fmla="*/ 1219200 h 2191657"/>
              <a:gd name="connsiteX0-331" fmla="*/ 188685 w 5500913"/>
              <a:gd name="connsiteY0-332" fmla="*/ 1248228 h 2191657"/>
              <a:gd name="connsiteX1-333" fmla="*/ 0 w 5500913"/>
              <a:gd name="connsiteY1-334" fmla="*/ 1233714 h 2191657"/>
              <a:gd name="connsiteX2-335" fmla="*/ 493485 w 5500913"/>
              <a:gd name="connsiteY2-336" fmla="*/ 1248228 h 2191657"/>
              <a:gd name="connsiteX3-337" fmla="*/ 551542 w 5500913"/>
              <a:gd name="connsiteY3-338" fmla="*/ 1146628 h 2191657"/>
              <a:gd name="connsiteX4-339" fmla="*/ 711199 w 5500913"/>
              <a:gd name="connsiteY4-340" fmla="*/ 1422400 h 2191657"/>
              <a:gd name="connsiteX5-341" fmla="*/ 827313 w 5500913"/>
              <a:gd name="connsiteY5-342" fmla="*/ 1204685 h 2191657"/>
              <a:gd name="connsiteX6-343" fmla="*/ 943428 w 5500913"/>
              <a:gd name="connsiteY6-344" fmla="*/ 1204685 h 2191657"/>
              <a:gd name="connsiteX7-345" fmla="*/ 1074056 w 5500913"/>
              <a:gd name="connsiteY7-346" fmla="*/ 493485 h 2191657"/>
              <a:gd name="connsiteX8-347" fmla="*/ 1277256 w 5500913"/>
              <a:gd name="connsiteY8-348" fmla="*/ 1596571 h 2191657"/>
              <a:gd name="connsiteX9-349" fmla="*/ 1465942 w 5500913"/>
              <a:gd name="connsiteY9-350" fmla="*/ 972457 h 2191657"/>
              <a:gd name="connsiteX10-351" fmla="*/ 1596570 w 5500913"/>
              <a:gd name="connsiteY10-352" fmla="*/ 1306285 h 2191657"/>
              <a:gd name="connsiteX11-353" fmla="*/ 1712685 w 5500913"/>
              <a:gd name="connsiteY11-354" fmla="*/ 1233714 h 2191657"/>
              <a:gd name="connsiteX12-355" fmla="*/ 2177142 w 5500913"/>
              <a:gd name="connsiteY12-356" fmla="*/ 1233714 h 2191657"/>
              <a:gd name="connsiteX13-357" fmla="*/ 2206170 w 5500913"/>
              <a:gd name="connsiteY13-358" fmla="*/ 1103085 h 2191657"/>
              <a:gd name="connsiteX14-359" fmla="*/ 2380342 w 5500913"/>
              <a:gd name="connsiteY14-360" fmla="*/ 1567542 h 2191657"/>
              <a:gd name="connsiteX15-361" fmla="*/ 2481942 w 5500913"/>
              <a:gd name="connsiteY15-362" fmla="*/ 1233714 h 2191657"/>
              <a:gd name="connsiteX16-363" fmla="*/ 2612570 w 5500913"/>
              <a:gd name="connsiteY16-364" fmla="*/ 1233714 h 2191657"/>
              <a:gd name="connsiteX17-365" fmla="*/ 2743199 w 5500913"/>
              <a:gd name="connsiteY17-366" fmla="*/ 0 h 2191657"/>
              <a:gd name="connsiteX18-367" fmla="*/ 2960913 w 5500913"/>
              <a:gd name="connsiteY18-368" fmla="*/ 2191657 h 2191657"/>
              <a:gd name="connsiteX19-369" fmla="*/ 3236685 w 5500913"/>
              <a:gd name="connsiteY19-370" fmla="*/ 1030514 h 2191657"/>
              <a:gd name="connsiteX20-371" fmla="*/ 3396342 w 5500913"/>
              <a:gd name="connsiteY20-372" fmla="*/ 1335314 h 2191657"/>
              <a:gd name="connsiteX21-373" fmla="*/ 3483428 w 5500913"/>
              <a:gd name="connsiteY21-374" fmla="*/ 1233714 h 2191657"/>
              <a:gd name="connsiteX22-375" fmla="*/ 3889828 w 5500913"/>
              <a:gd name="connsiteY22-376" fmla="*/ 1233714 h 2191657"/>
              <a:gd name="connsiteX23-377" fmla="*/ 3947885 w 5500913"/>
              <a:gd name="connsiteY23-378" fmla="*/ 1175657 h 2191657"/>
              <a:gd name="connsiteX24-379" fmla="*/ 4122056 w 5500913"/>
              <a:gd name="connsiteY24-380" fmla="*/ 1422400 h 2191657"/>
              <a:gd name="connsiteX25-381" fmla="*/ 4223656 w 5500913"/>
              <a:gd name="connsiteY25-382" fmla="*/ 1204685 h 2191657"/>
              <a:gd name="connsiteX26-383" fmla="*/ 4339770 w 5500913"/>
              <a:gd name="connsiteY26-384" fmla="*/ 1219200 h 2191657"/>
              <a:gd name="connsiteX27-385" fmla="*/ 4470399 w 5500913"/>
              <a:gd name="connsiteY27-386" fmla="*/ 508000 h 2191657"/>
              <a:gd name="connsiteX28-387" fmla="*/ 4702628 w 5500913"/>
              <a:gd name="connsiteY28-388" fmla="*/ 1567542 h 2191657"/>
              <a:gd name="connsiteX29-389" fmla="*/ 4862285 w 5500913"/>
              <a:gd name="connsiteY29-390" fmla="*/ 986971 h 2191657"/>
              <a:gd name="connsiteX30-391" fmla="*/ 4992913 w 5500913"/>
              <a:gd name="connsiteY30-392" fmla="*/ 1349828 h 2191657"/>
              <a:gd name="connsiteX31-393" fmla="*/ 5065485 w 5500913"/>
              <a:gd name="connsiteY31-394" fmla="*/ 1219200 h 2191657"/>
              <a:gd name="connsiteX32-395" fmla="*/ 5500913 w 5500913"/>
              <a:gd name="connsiteY32-396" fmla="*/ 1219200 h 2191657"/>
              <a:gd name="connsiteX0-397" fmla="*/ 188685 w 5500913"/>
              <a:gd name="connsiteY0-398" fmla="*/ 1248228 h 2191657"/>
              <a:gd name="connsiteX1-399" fmla="*/ 0 w 5500913"/>
              <a:gd name="connsiteY1-400" fmla="*/ 1248229 h 2191657"/>
              <a:gd name="connsiteX2-401" fmla="*/ 493485 w 5500913"/>
              <a:gd name="connsiteY2-402" fmla="*/ 1248228 h 2191657"/>
              <a:gd name="connsiteX3-403" fmla="*/ 551542 w 5500913"/>
              <a:gd name="connsiteY3-404" fmla="*/ 1146628 h 2191657"/>
              <a:gd name="connsiteX4-405" fmla="*/ 711199 w 5500913"/>
              <a:gd name="connsiteY4-406" fmla="*/ 1422400 h 2191657"/>
              <a:gd name="connsiteX5-407" fmla="*/ 827313 w 5500913"/>
              <a:gd name="connsiteY5-408" fmla="*/ 1204685 h 2191657"/>
              <a:gd name="connsiteX6-409" fmla="*/ 943428 w 5500913"/>
              <a:gd name="connsiteY6-410" fmla="*/ 1204685 h 2191657"/>
              <a:gd name="connsiteX7-411" fmla="*/ 1074056 w 5500913"/>
              <a:gd name="connsiteY7-412" fmla="*/ 493485 h 2191657"/>
              <a:gd name="connsiteX8-413" fmla="*/ 1277256 w 5500913"/>
              <a:gd name="connsiteY8-414" fmla="*/ 1596571 h 2191657"/>
              <a:gd name="connsiteX9-415" fmla="*/ 1465942 w 5500913"/>
              <a:gd name="connsiteY9-416" fmla="*/ 972457 h 2191657"/>
              <a:gd name="connsiteX10-417" fmla="*/ 1596570 w 5500913"/>
              <a:gd name="connsiteY10-418" fmla="*/ 1306285 h 2191657"/>
              <a:gd name="connsiteX11-419" fmla="*/ 1712685 w 5500913"/>
              <a:gd name="connsiteY11-420" fmla="*/ 1233714 h 2191657"/>
              <a:gd name="connsiteX12-421" fmla="*/ 2177142 w 5500913"/>
              <a:gd name="connsiteY12-422" fmla="*/ 1233714 h 2191657"/>
              <a:gd name="connsiteX13-423" fmla="*/ 2206170 w 5500913"/>
              <a:gd name="connsiteY13-424" fmla="*/ 1103085 h 2191657"/>
              <a:gd name="connsiteX14-425" fmla="*/ 2380342 w 5500913"/>
              <a:gd name="connsiteY14-426" fmla="*/ 1567542 h 2191657"/>
              <a:gd name="connsiteX15-427" fmla="*/ 2481942 w 5500913"/>
              <a:gd name="connsiteY15-428" fmla="*/ 1233714 h 2191657"/>
              <a:gd name="connsiteX16-429" fmla="*/ 2612570 w 5500913"/>
              <a:gd name="connsiteY16-430" fmla="*/ 1233714 h 2191657"/>
              <a:gd name="connsiteX17-431" fmla="*/ 2743199 w 5500913"/>
              <a:gd name="connsiteY17-432" fmla="*/ 0 h 2191657"/>
              <a:gd name="connsiteX18-433" fmla="*/ 2960913 w 5500913"/>
              <a:gd name="connsiteY18-434" fmla="*/ 2191657 h 2191657"/>
              <a:gd name="connsiteX19-435" fmla="*/ 3236685 w 5500913"/>
              <a:gd name="connsiteY19-436" fmla="*/ 1030514 h 2191657"/>
              <a:gd name="connsiteX20-437" fmla="*/ 3396342 w 5500913"/>
              <a:gd name="connsiteY20-438" fmla="*/ 1335314 h 2191657"/>
              <a:gd name="connsiteX21-439" fmla="*/ 3483428 w 5500913"/>
              <a:gd name="connsiteY21-440" fmla="*/ 1233714 h 2191657"/>
              <a:gd name="connsiteX22-441" fmla="*/ 3889828 w 5500913"/>
              <a:gd name="connsiteY22-442" fmla="*/ 1233714 h 2191657"/>
              <a:gd name="connsiteX23-443" fmla="*/ 3947885 w 5500913"/>
              <a:gd name="connsiteY23-444" fmla="*/ 1175657 h 2191657"/>
              <a:gd name="connsiteX24-445" fmla="*/ 4122056 w 5500913"/>
              <a:gd name="connsiteY24-446" fmla="*/ 1422400 h 2191657"/>
              <a:gd name="connsiteX25-447" fmla="*/ 4223656 w 5500913"/>
              <a:gd name="connsiteY25-448" fmla="*/ 1204685 h 2191657"/>
              <a:gd name="connsiteX26-449" fmla="*/ 4339770 w 5500913"/>
              <a:gd name="connsiteY26-450" fmla="*/ 1219200 h 2191657"/>
              <a:gd name="connsiteX27-451" fmla="*/ 4470399 w 5500913"/>
              <a:gd name="connsiteY27-452" fmla="*/ 508000 h 2191657"/>
              <a:gd name="connsiteX28-453" fmla="*/ 4702628 w 5500913"/>
              <a:gd name="connsiteY28-454" fmla="*/ 1567542 h 2191657"/>
              <a:gd name="connsiteX29-455" fmla="*/ 4862285 w 5500913"/>
              <a:gd name="connsiteY29-456" fmla="*/ 986971 h 2191657"/>
              <a:gd name="connsiteX30-457" fmla="*/ 4992913 w 5500913"/>
              <a:gd name="connsiteY30-458" fmla="*/ 1349828 h 2191657"/>
              <a:gd name="connsiteX31-459" fmla="*/ 5065485 w 5500913"/>
              <a:gd name="connsiteY31-460" fmla="*/ 1219200 h 2191657"/>
              <a:gd name="connsiteX32-461" fmla="*/ 5500913 w 5500913"/>
              <a:gd name="connsiteY32-462" fmla="*/ 1219200 h 21916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</a:cxnLst>
            <a:rect l="l" t="t" r="r" b="b"/>
            <a:pathLst>
              <a:path w="5500913" h="2191657">
                <a:moveTo>
                  <a:pt x="188685" y="1248228"/>
                </a:moveTo>
                <a:lnTo>
                  <a:pt x="0" y="1248229"/>
                </a:lnTo>
                <a:lnTo>
                  <a:pt x="493485" y="1248228"/>
                </a:lnTo>
                <a:lnTo>
                  <a:pt x="551542" y="1146628"/>
                </a:lnTo>
                <a:lnTo>
                  <a:pt x="711199" y="1422400"/>
                </a:lnTo>
                <a:lnTo>
                  <a:pt x="827313" y="1204685"/>
                </a:lnTo>
                <a:lnTo>
                  <a:pt x="943428" y="1204685"/>
                </a:lnTo>
                <a:lnTo>
                  <a:pt x="1074056" y="493485"/>
                </a:lnTo>
                <a:lnTo>
                  <a:pt x="1277256" y="1596571"/>
                </a:lnTo>
                <a:lnTo>
                  <a:pt x="1465942" y="972457"/>
                </a:lnTo>
                <a:lnTo>
                  <a:pt x="1596570" y="1306285"/>
                </a:lnTo>
                <a:lnTo>
                  <a:pt x="1712685" y="1233714"/>
                </a:lnTo>
                <a:lnTo>
                  <a:pt x="2177142" y="1233714"/>
                </a:lnTo>
                <a:lnTo>
                  <a:pt x="2206170" y="1103085"/>
                </a:lnTo>
                <a:lnTo>
                  <a:pt x="2380342" y="1567542"/>
                </a:lnTo>
                <a:lnTo>
                  <a:pt x="2481942" y="1233714"/>
                </a:lnTo>
                <a:lnTo>
                  <a:pt x="2612570" y="1233714"/>
                </a:lnTo>
                <a:lnTo>
                  <a:pt x="2743199" y="0"/>
                </a:lnTo>
                <a:lnTo>
                  <a:pt x="2960913" y="2191657"/>
                </a:lnTo>
                <a:lnTo>
                  <a:pt x="3236685" y="1030514"/>
                </a:lnTo>
                <a:lnTo>
                  <a:pt x="3396342" y="1335314"/>
                </a:lnTo>
                <a:lnTo>
                  <a:pt x="3483428" y="1233714"/>
                </a:lnTo>
                <a:lnTo>
                  <a:pt x="3889828" y="1233714"/>
                </a:lnTo>
                <a:lnTo>
                  <a:pt x="3947885" y="1175657"/>
                </a:lnTo>
                <a:lnTo>
                  <a:pt x="4122056" y="1422400"/>
                </a:lnTo>
                <a:lnTo>
                  <a:pt x="4223656" y="1204685"/>
                </a:lnTo>
                <a:lnTo>
                  <a:pt x="4339770" y="1219200"/>
                </a:lnTo>
                <a:lnTo>
                  <a:pt x="4470399" y="508000"/>
                </a:lnTo>
                <a:lnTo>
                  <a:pt x="4702628" y="1567542"/>
                </a:lnTo>
                <a:lnTo>
                  <a:pt x="4862285" y="986971"/>
                </a:lnTo>
                <a:lnTo>
                  <a:pt x="4992913" y="1349828"/>
                </a:lnTo>
                <a:lnTo>
                  <a:pt x="5065485" y="1219200"/>
                </a:lnTo>
                <a:lnTo>
                  <a:pt x="5500913" y="1219200"/>
                </a:lnTo>
              </a:path>
            </a:pathLst>
          </a:custGeom>
          <a:noFill/>
          <a:ln w="28575">
            <a:solidFill>
              <a:srgbClr val="0AA29E">
                <a:alpha val="50000"/>
              </a:srgbClr>
            </a:solidFill>
          </a:ln>
          <a:effectLst>
            <a:glow rad="127000">
              <a:schemeClr val="accent5">
                <a:lumMod val="20000"/>
                <a:lumOff val="80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rgbClr val="0AA29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203" b="98110" l="1149" r="98851">
                        <a14:foregroundMark x1="5172" y1="66667" x2="5172" y2="66667"/>
                        <a14:foregroundMark x1="53448" y1="81100" x2="53448" y2="81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698200" y="208333"/>
            <a:ext cx="865543" cy="144636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0AA29E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40" b="99076" l="0" r="96169">
                        <a14:foregroundMark x1="85441" y1="5312" x2="27203" y2="88684"/>
                        <a14:foregroundMark x1="65517" y1="21709" x2="37548" y2="57506"/>
                        <a14:foregroundMark x1="60536" y1="25173" x2="42529" y2="49654"/>
                        <a14:foregroundMark x1="79310" y1="25173" x2="60153" y2="58661"/>
                        <a14:foregroundMark x1="88889" y1="75289" x2="88889" y2="75289"/>
                        <a14:foregroundMark x1="9579" y1="26559" x2="9579" y2="26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64123" y="5724233"/>
            <a:ext cx="589273" cy="9776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06400" y="290195"/>
            <a:ext cx="4059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上下班</a:t>
            </a: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途中</a:t>
            </a:r>
            <a:r>
              <a:rPr lang="en-US" altLang="zh-CN" sz="4000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65902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6401" y="1843950"/>
            <a:ext cx="63421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C00000"/>
                </a:solidFill>
              </a:rPr>
              <a:t>正确佩戴一次性医用口罩。</a:t>
            </a:r>
            <a:endParaRPr lang="zh-CN" altLang="en-US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C00000"/>
                </a:solidFill>
              </a:rPr>
              <a:t>尽量不乘坐公共交通工具，建议步行、骑行或乘坐私家车、班车上班。</a:t>
            </a:r>
            <a:endParaRPr lang="en-US" altLang="zh-CN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C00000"/>
                </a:solidFill>
              </a:rPr>
              <a:t>如必须乘坐公共交通工具时，务必全程佩戴口罩。途中尽量避免用手触摸车上物品。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748559" y="1584419"/>
            <a:ext cx="4304714" cy="4304714"/>
            <a:chOff x="5946701" y="1276643"/>
            <a:chExt cx="4304714" cy="4304714"/>
          </a:xfrm>
        </p:grpSpPr>
        <p:sp>
          <p:nvSpPr>
            <p:cNvPr id="3" name="椭圆 2"/>
            <p:cNvSpPr/>
            <p:nvPr/>
          </p:nvSpPr>
          <p:spPr>
            <a:xfrm>
              <a:off x="5946701" y="1276643"/>
              <a:ext cx="4304714" cy="4304714"/>
            </a:xfrm>
            <a:prstGeom prst="ellipse">
              <a:avLst/>
            </a:prstGeom>
            <a:solidFill>
              <a:srgbClr val="0AA29E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4000" b="98400" l="10000" r="94400">
                          <a14:foregroundMark x1="49200" y1="38800" x2="51600" y2="44000"/>
                          <a14:foregroundMark x1="21000" y1="20000" x2="24200" y2="23200"/>
                          <a14:foregroundMark x1="29600" y1="12200" x2="29600" y2="12200"/>
                          <a14:foregroundMark x1="79200" y1="21400" x2="79200" y2="21400"/>
                          <a14:foregroundMark x1="90200" y1="31400" x2="90200" y2="31400"/>
                          <a14:foregroundMark x1="81000" y1="30600" x2="78600" y2="29000"/>
                          <a14:backgroundMark x1="26800" y1="42400" x2="26800" y2="42400"/>
                          <a14:backgroundMark x1="16000" y1="36000" x2="18600" y2="41200"/>
                          <a14:backgroundMark x1="22800" y1="40000" x2="22400" y2="41800"/>
                          <a14:backgroundMark x1="19400" y1="42000" x2="18600" y2="41200"/>
                          <a14:backgroundMark x1="13800" y1="41400" x2="17200" y2="4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1018" y="1820960"/>
              <a:ext cx="3216080" cy="3216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06400" y="290195"/>
            <a:ext cx="2707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学生在校</a:t>
            </a:r>
            <a:r>
              <a:rPr lang="en-US" altLang="zh-CN" sz="4000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69631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6401" y="2294522"/>
            <a:ext cx="6342158" cy="3670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C00000"/>
                </a:solidFill>
              </a:rPr>
              <a:t>正确佩戴一次性医用口罩。</a:t>
            </a:r>
            <a:endParaRPr lang="en-US" altLang="zh-CN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C00000"/>
                </a:solidFill>
              </a:rPr>
              <a:t>每天两次体温测量，并及时上报。</a:t>
            </a:r>
            <a:endParaRPr lang="zh-CN" altLang="en-US" sz="24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2400" b="1" dirty="0">
                <a:solidFill>
                  <a:srgbClr val="C00000"/>
                </a:solidFill>
              </a:rPr>
              <a:t>封闭管理，如有特殊情况需要外出，请提前申请，审批通过，方可外出。</a:t>
            </a:r>
            <a:endParaRPr lang="en-US" altLang="zh-CN" sz="2400" b="1" dirty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endParaRPr lang="zh-CN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748559" y="1584419"/>
            <a:ext cx="4304714" cy="4304714"/>
            <a:chOff x="5946701" y="1276643"/>
            <a:chExt cx="4304714" cy="4304714"/>
          </a:xfrm>
        </p:grpSpPr>
        <p:sp>
          <p:nvSpPr>
            <p:cNvPr id="3" name="椭圆 2"/>
            <p:cNvSpPr/>
            <p:nvPr/>
          </p:nvSpPr>
          <p:spPr>
            <a:xfrm>
              <a:off x="5946701" y="1276643"/>
              <a:ext cx="4304714" cy="4304714"/>
            </a:xfrm>
            <a:prstGeom prst="ellipse">
              <a:avLst/>
            </a:prstGeom>
            <a:solidFill>
              <a:srgbClr val="0AA29E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4000" b="98400" l="10000" r="94400">
                          <a14:foregroundMark x1="49200" y1="38800" x2="51600" y2="44000"/>
                          <a14:foregroundMark x1="21000" y1="20000" x2="24200" y2="23200"/>
                          <a14:foregroundMark x1="29600" y1="12200" x2="29600" y2="12200"/>
                          <a14:foregroundMark x1="79200" y1="21400" x2="79200" y2="21400"/>
                          <a14:foregroundMark x1="90200" y1="31400" x2="90200" y2="31400"/>
                          <a14:foregroundMark x1="81000" y1="30600" x2="78600" y2="29000"/>
                          <a14:backgroundMark x1="26800" y1="42400" x2="26800" y2="42400"/>
                          <a14:backgroundMark x1="16000" y1="36000" x2="18600" y2="41200"/>
                          <a14:backgroundMark x1="22800" y1="40000" x2="22400" y2="41800"/>
                          <a14:backgroundMark x1="19400" y1="42000" x2="18600" y2="41200"/>
                          <a14:backgroundMark x1="13800" y1="41400" x2="17200" y2="4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1018" y="1820960"/>
              <a:ext cx="3216080" cy="32160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10" y="290195"/>
            <a:ext cx="13036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进校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67719" y="38224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81637" y="4597322"/>
            <a:ext cx="9720774" cy="71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>
                <a:solidFill>
                  <a:srgbClr val="C00000"/>
                </a:solidFill>
              </a:rPr>
              <a:t>                  </a:t>
            </a:r>
            <a:r>
              <a:rPr lang="zh-CN" altLang="en-US" sz="2400" b="1" dirty="0">
                <a:solidFill>
                  <a:srgbClr val="C00000"/>
                </a:solidFill>
              </a:rPr>
              <a:t>进入校园之前请主动配合校园卡刷卡检测进校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0" t="23018" r="409" b="46145"/>
          <a:stretch>
            <a:fillRect/>
          </a:stretch>
        </p:blipFill>
        <p:spPr>
          <a:xfrm>
            <a:off x="5314733" y="2046750"/>
            <a:ext cx="1451428" cy="20610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2" t="23018" r="36007" b="46145"/>
          <a:stretch>
            <a:fillRect/>
          </a:stretch>
        </p:blipFill>
        <p:spPr>
          <a:xfrm>
            <a:off x="7794172" y="2046750"/>
            <a:ext cx="1451428" cy="206102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74389" y="1669143"/>
            <a:ext cx="1132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/>
              <a:t>学校</a:t>
            </a:r>
            <a:endParaRPr lang="zh-CN" altLang="en-US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7953828" y="1669142"/>
            <a:ext cx="1132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/>
              <a:t>家</a:t>
            </a:r>
            <a:endParaRPr lang="zh-CN" altLang="en-US" b="1" dirty="0"/>
          </a:p>
        </p:txBody>
      </p:sp>
      <p:sp>
        <p:nvSpPr>
          <p:cNvPr id="18" name="左箭头 17"/>
          <p:cNvSpPr/>
          <p:nvPr/>
        </p:nvSpPr>
        <p:spPr>
          <a:xfrm rot="10800000" flipH="1">
            <a:off x="6755523" y="2910232"/>
            <a:ext cx="914400" cy="334064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左箭头 17"/>
          <p:cNvSpPr/>
          <p:nvPr/>
        </p:nvSpPr>
        <p:spPr>
          <a:xfrm flipH="1">
            <a:off x="4372859" y="2910232"/>
            <a:ext cx="914400" cy="334064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722" y="2048834"/>
            <a:ext cx="1428750" cy="232322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2903039" y="1599035"/>
            <a:ext cx="1132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/>
              <a:t>宿舍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10" y="290195"/>
            <a:ext cx="4812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体温</a:t>
            </a: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超过</a:t>
            </a:r>
            <a:r>
              <a:rPr lang="en-US" altLang="zh-CN" sz="4000" b="1" dirty="0" smtClean="0">
                <a:solidFill>
                  <a:schemeClr val="bg1"/>
                </a:solidFill>
                <a:latin typeface="+mj-ea"/>
                <a:ea typeface="+mj-ea"/>
              </a:rPr>
              <a:t>37.3</a:t>
            </a:r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℃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78199" y="395245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圆角矩形 2"/>
          <p:cNvSpPr/>
          <p:nvPr/>
        </p:nvSpPr>
        <p:spPr>
          <a:xfrm>
            <a:off x="4451506" y="1275411"/>
            <a:ext cx="2890198" cy="52197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4850296" y="1772426"/>
            <a:ext cx="951631" cy="1115832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5783497" y="1806713"/>
            <a:ext cx="1160644" cy="1081545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744277" y="1335901"/>
            <a:ext cx="22478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C00000"/>
                </a:solidFill>
              </a:rPr>
              <a:t>体温</a:t>
            </a:r>
            <a:r>
              <a:rPr lang="en-US" altLang="zh-CN" sz="2400" dirty="0">
                <a:solidFill>
                  <a:srgbClr val="C00000"/>
                </a:solidFill>
              </a:rPr>
              <a:t>≥</a:t>
            </a:r>
            <a:r>
              <a:rPr lang="en-US" altLang="zh-CN" sz="2400" dirty="0" smtClean="0">
                <a:solidFill>
                  <a:srgbClr val="C00000"/>
                </a:solidFill>
              </a:rPr>
              <a:t>37.3</a:t>
            </a:r>
            <a:r>
              <a:rPr lang="zh-CN" altLang="en-US" sz="2400" dirty="0" smtClean="0">
                <a:solidFill>
                  <a:srgbClr val="C00000"/>
                </a:solidFill>
              </a:rPr>
              <a:t>℃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5" name="圆角矩形 2"/>
          <p:cNvSpPr/>
          <p:nvPr/>
        </p:nvSpPr>
        <p:spPr>
          <a:xfrm>
            <a:off x="2328511" y="2925890"/>
            <a:ext cx="3419076" cy="1206852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368269" y="2946426"/>
            <a:ext cx="3338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C00000"/>
                </a:solidFill>
              </a:rPr>
              <a:t>通知校医院</a:t>
            </a:r>
            <a:r>
              <a:rPr lang="en-US" altLang="zh-CN" sz="2400" dirty="0">
                <a:solidFill>
                  <a:srgbClr val="C00000"/>
                </a:solidFill>
              </a:rPr>
              <a:t>54341538/62232375</a:t>
            </a:r>
            <a:endParaRPr lang="en-US" altLang="zh-CN" sz="2400" dirty="0">
              <a:solidFill>
                <a:srgbClr val="C00000"/>
              </a:solidFill>
            </a:endParaRPr>
          </a:p>
          <a:p>
            <a:pPr algn="ctr"/>
            <a:r>
              <a:rPr lang="zh-CN" altLang="en-US" sz="2400" dirty="0">
                <a:solidFill>
                  <a:srgbClr val="C00000"/>
                </a:solidFill>
              </a:rPr>
              <a:t>做好防护，原地等待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74791" y="2944419"/>
            <a:ext cx="34190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</a:rPr>
              <a:t>咨询校医院</a:t>
            </a:r>
            <a:r>
              <a:rPr lang="en-US" altLang="zh-CN" dirty="0">
                <a:solidFill>
                  <a:srgbClr val="C00000"/>
                </a:solidFill>
              </a:rPr>
              <a:t>/</a:t>
            </a:r>
            <a:r>
              <a:rPr lang="zh-CN" altLang="en-US" dirty="0">
                <a:solidFill>
                  <a:srgbClr val="C00000"/>
                </a:solidFill>
              </a:rPr>
              <a:t>自行前往医疗机构发热门诊（普陀校区：上海市第六人民医院、普陀区中心医院；闵行校区：上海交通大学附属仁济医院南院、上海市第五人民医院、闵行区中西医结合医院）</a:t>
            </a:r>
            <a:endParaRPr lang="en-US" altLang="zh-CN" dirty="0">
              <a:solidFill>
                <a:srgbClr val="C00000"/>
              </a:solidFill>
            </a:endParaRPr>
          </a:p>
          <a:p>
            <a:pPr algn="ctr"/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38" name="圆角矩形 2"/>
          <p:cNvSpPr/>
          <p:nvPr/>
        </p:nvSpPr>
        <p:spPr>
          <a:xfrm>
            <a:off x="6309748" y="2902458"/>
            <a:ext cx="3581451" cy="1775918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 flipV="1">
            <a:off x="4409474" y="4146755"/>
            <a:ext cx="0" cy="1299809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7662882" y="4678376"/>
            <a:ext cx="0" cy="768189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圆角矩形 2"/>
          <p:cNvSpPr/>
          <p:nvPr/>
        </p:nvSpPr>
        <p:spPr>
          <a:xfrm>
            <a:off x="3024554" y="5446563"/>
            <a:ext cx="6035039" cy="52197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024554" y="5503650"/>
            <a:ext cx="6035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</a:rPr>
              <a:t>非确诊或疑似</a:t>
            </a:r>
            <a:r>
              <a:rPr lang="zh-CN" altLang="en-US" sz="2000" dirty="0" smtClean="0">
                <a:solidFill>
                  <a:srgbClr val="C00000"/>
                </a:solidFill>
              </a:rPr>
              <a:t>，需</a:t>
            </a:r>
            <a:r>
              <a:rPr lang="zh-CN" altLang="en-US" sz="2000" dirty="0" smtClean="0">
                <a:solidFill>
                  <a:srgbClr val="C00000"/>
                </a:solidFill>
              </a:rPr>
              <a:t>健康</a:t>
            </a:r>
            <a:r>
              <a:rPr lang="zh-CN" altLang="en-US" sz="2000" dirty="0" smtClean="0">
                <a:solidFill>
                  <a:srgbClr val="C00000"/>
                </a:solidFill>
              </a:rPr>
              <a:t>观察</a:t>
            </a:r>
            <a:r>
              <a:rPr lang="zh-CN" altLang="en-US" sz="2000" dirty="0" smtClean="0">
                <a:solidFill>
                  <a:srgbClr val="C00000"/>
                </a:solidFill>
              </a:rPr>
              <a:t>完成后，重新申请返校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847" b="97098" l="2857" r="89796">
                        <a14:foregroundMark x1="28980" y1="17942" x2="48163" y2="17150"/>
                        <a14:foregroundMark x1="53878" y1="32982" x2="53878" y2="69657"/>
                        <a14:foregroundMark x1="71837" y1="45646" x2="84082" y2="74142"/>
                        <a14:foregroundMark x1="24898" y1="16095" x2="55102" y2="15303"/>
                        <a14:foregroundMark x1="16735" y1="14248" x2="19184" y2="21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761474">
            <a:off x="9901906" y="1260863"/>
            <a:ext cx="1456908" cy="225265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847" b="97098" l="2857" r="89796">
                        <a14:foregroundMark x1="28980" y1="17942" x2="48163" y2="17150"/>
                        <a14:foregroundMark x1="53878" y1="32982" x2="53878" y2="69657"/>
                        <a14:foregroundMark x1="71837" y1="45646" x2="84082" y2="74142"/>
                        <a14:foregroundMark x1="24898" y1="16095" x2="55102" y2="15303"/>
                        <a14:foregroundMark x1="16735" y1="14248" x2="19184" y2="21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68594">
            <a:off x="766531" y="1260864"/>
            <a:ext cx="1456908" cy="2252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08" y="290195"/>
            <a:ext cx="5825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进学院办公、学习、实验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60670" y="497775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3290" y="3551557"/>
            <a:ext cx="33621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C00000"/>
                </a:solidFill>
              </a:rPr>
              <a:t>保持办公区、学习区、实验区环境清洁；正确使用空调；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</a:rPr>
              <a:t>每日通风至少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3</a:t>
            </a:r>
            <a:r>
              <a:rPr lang="zh-CN" altLang="en-US" sz="2000" b="1" dirty="0">
                <a:solidFill>
                  <a:srgbClr val="C00000"/>
                </a:solidFill>
              </a:rPr>
              <a:t>次，每次</a:t>
            </a:r>
            <a:r>
              <a:rPr lang="en-US" altLang="zh-CN" sz="2000" b="1" dirty="0">
                <a:solidFill>
                  <a:srgbClr val="C00000"/>
                </a:solidFill>
              </a:rPr>
              <a:t>20-30</a:t>
            </a:r>
            <a:r>
              <a:rPr lang="zh-CN" altLang="en-US" sz="2000" b="1" dirty="0">
                <a:solidFill>
                  <a:srgbClr val="C00000"/>
                </a:solidFill>
              </a:rPr>
              <a:t>分钟，通风时注意保暖。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969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80" t="9420" r="8957"/>
          <a:stretch>
            <a:fillRect/>
          </a:stretch>
        </p:blipFill>
        <p:spPr>
          <a:xfrm>
            <a:off x="1134942" y="1551739"/>
            <a:ext cx="2312206" cy="1837787"/>
          </a:xfrm>
          <a:prstGeom prst="rect">
            <a:avLst/>
          </a:prstGeom>
          <a:ln w="38100">
            <a:solidFill>
              <a:srgbClr val="029BA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7" b="97895" l="3719" r="94215">
                        <a14:foregroundMark x1="17355" y1="17895" x2="19421" y2="75789"/>
                        <a14:foregroundMark x1="47107" y1="73158" x2="47107" y2="73158"/>
                        <a14:foregroundMark x1="38017" y1="72632" x2="38017" y2="72632"/>
                        <a14:foregroundMark x1="44215" y1="69474" x2="46281" y2="72632"/>
                        <a14:foregroundMark x1="48760" y1="87895" x2="42975" y2="87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484" y="1563378"/>
            <a:ext cx="2310932" cy="1814510"/>
          </a:xfrm>
          <a:prstGeom prst="rect">
            <a:avLst/>
          </a:prstGeom>
          <a:ln w="38100">
            <a:solidFill>
              <a:srgbClr val="029BA0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4933613" y="3652049"/>
            <a:ext cx="2540673" cy="2456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C00000"/>
                </a:solidFill>
              </a:rPr>
              <a:t>人与人之间保持</a:t>
            </a:r>
            <a:r>
              <a:rPr lang="en-US" altLang="zh-CN" sz="2000" b="1" dirty="0">
                <a:solidFill>
                  <a:srgbClr val="C00000"/>
                </a:solidFill>
              </a:rPr>
              <a:t>1</a:t>
            </a:r>
            <a:r>
              <a:rPr lang="zh-CN" altLang="en-US" sz="2000" b="1" dirty="0">
                <a:solidFill>
                  <a:srgbClr val="C00000"/>
                </a:solidFill>
              </a:rPr>
              <a:t>米以上距离，多人办公、学习、实验时请佩戴口罩。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" r="9102"/>
          <a:stretch>
            <a:fillRect/>
          </a:stretch>
        </p:blipFill>
        <p:spPr>
          <a:xfrm>
            <a:off x="8960752" y="1551739"/>
            <a:ext cx="2288051" cy="1877261"/>
          </a:xfrm>
          <a:prstGeom prst="rect">
            <a:avLst/>
          </a:prstGeom>
          <a:ln w="38100">
            <a:solidFill>
              <a:srgbClr val="029BA0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8897595" y="3551557"/>
            <a:ext cx="2414363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</a:rPr>
              <a:t>勤</a:t>
            </a:r>
            <a:r>
              <a:rPr lang="zh-CN" altLang="en-US" sz="2000" b="1" dirty="0">
                <a:solidFill>
                  <a:srgbClr val="C00000"/>
                </a:solidFill>
              </a:rPr>
              <a:t>洗手、多饮水，坚持在进食前、如厕后按照七步法严格洗手。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350498" y="1828800"/>
            <a:ext cx="3924887" cy="160020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5429" y="290285"/>
            <a:ext cx="227874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参加会议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4173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05955" y="4588169"/>
            <a:ext cx="3924935" cy="95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</a:rPr>
              <a:t>减少集中开会，控制会议时间，会议时间过长时，开窗通风</a:t>
            </a:r>
            <a:r>
              <a:rPr lang="en-US" altLang="zh-CN" sz="2000" b="1" dirty="0">
                <a:solidFill>
                  <a:srgbClr val="C00000"/>
                </a:solidFill>
              </a:rPr>
              <a:t>1</a:t>
            </a:r>
            <a:r>
              <a:rPr lang="zh-CN" altLang="en-US" sz="2000" b="1" dirty="0">
                <a:solidFill>
                  <a:srgbClr val="C00000"/>
                </a:solidFill>
              </a:rPr>
              <a:t>次</a:t>
            </a:r>
            <a:r>
              <a:rPr lang="zh-CN" altLang="en-US" sz="2000" dirty="0"/>
              <a:t>。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739029" y="2327787"/>
            <a:ext cx="297185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佩戴口罩，洗手消毒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29268" y="2311093"/>
            <a:ext cx="332254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开会人员间隔</a:t>
            </a:r>
            <a:r>
              <a:rPr lang="en-US" altLang="zh-CN" sz="2400" b="1" dirty="0">
                <a:solidFill>
                  <a:srgbClr val="C00000"/>
                </a:solidFill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</a:rPr>
              <a:t>米以上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28653" y="4602134"/>
            <a:ext cx="3368573" cy="95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</a:rPr>
              <a:t>对会议场地、家具进行消毒。茶具用品建议开水浸泡消毒。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268663" y="1550242"/>
            <a:ext cx="2079446" cy="548640"/>
          </a:xfrm>
          <a:prstGeom prst="roundRect">
            <a:avLst>
              <a:gd name="adj" fmla="val 50000"/>
            </a:avLst>
          </a:prstGeom>
          <a:solidFill>
            <a:srgbClr val="09908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会前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005711" y="1828800"/>
            <a:ext cx="3924887" cy="160020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923876" y="1550242"/>
            <a:ext cx="2079446" cy="548640"/>
          </a:xfrm>
          <a:prstGeom prst="roundRect">
            <a:avLst>
              <a:gd name="adj" fmla="val 50000"/>
            </a:avLst>
          </a:prstGeom>
          <a:solidFill>
            <a:srgbClr val="09908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会中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350498" y="4259629"/>
            <a:ext cx="3924887" cy="160020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268663" y="3981071"/>
            <a:ext cx="2079446" cy="548640"/>
          </a:xfrm>
          <a:prstGeom prst="roundRect">
            <a:avLst>
              <a:gd name="adj" fmla="val 50000"/>
            </a:avLst>
          </a:prstGeom>
          <a:solidFill>
            <a:srgbClr val="09908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会后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7005711" y="4259629"/>
            <a:ext cx="3924887" cy="160020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6923876" y="3981071"/>
            <a:ext cx="2079446" cy="548640"/>
          </a:xfrm>
          <a:prstGeom prst="roundRect">
            <a:avLst>
              <a:gd name="adj" fmla="val 50000"/>
            </a:avLst>
          </a:prstGeom>
          <a:solidFill>
            <a:srgbClr val="09908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注意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429" y="290285"/>
            <a:ext cx="227874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b="1" dirty="0">
                <a:solidFill>
                  <a:schemeClr val="bg1"/>
                </a:solidFill>
                <a:latin typeface="+mj-ea"/>
                <a:ea typeface="+mj-ea"/>
              </a:rPr>
              <a:t>食堂就餐</a:t>
            </a:r>
            <a:endParaRPr lang="zh-CN" altLang="zh-CN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4173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96290" y="1848485"/>
            <a:ext cx="10383520" cy="3864610"/>
          </a:xfrm>
          <a:prstGeom prst="roundRect">
            <a:avLst/>
          </a:prstGeom>
          <a:noFill/>
          <a:ln w="28575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93775" y="2082188"/>
            <a:ext cx="101860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1.</a:t>
            </a:r>
            <a:r>
              <a:rPr lang="zh-CN" altLang="en-US" sz="2400" b="1" dirty="0">
                <a:solidFill>
                  <a:schemeClr val="tx2"/>
                </a:solidFill>
              </a:rPr>
              <a:t>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供餐地点：</a:t>
            </a:r>
            <a:r>
              <a:rPr lang="zh-CN" altLang="en-US" sz="2400" b="1" dirty="0">
                <a:solidFill>
                  <a:srgbClr val="C00000"/>
                </a:solidFill>
              </a:rPr>
              <a:t>中北河东、河西食堂；闵行教工食堂夏雨厅3楼 、秋实阁二楼；学生食堂闵行研究生公寓一楼及河西食堂。</a:t>
            </a:r>
            <a:endParaRPr lang="zh-CN" altLang="en-US" sz="2400" b="1" dirty="0">
              <a:solidFill>
                <a:srgbClr val="C00000"/>
              </a:solidFill>
            </a:endParaRPr>
          </a:p>
          <a:p>
            <a:endParaRPr lang="zh-CN" altLang="en-US" sz="2400" b="1" dirty="0">
              <a:solidFill>
                <a:srgbClr val="C00000"/>
              </a:solidFill>
            </a:endParaRPr>
          </a:p>
          <a:p>
            <a:endParaRPr lang="zh-CN" altLang="en-US" sz="2400" b="1" dirty="0">
              <a:solidFill>
                <a:srgbClr val="C00000"/>
              </a:solidFill>
            </a:endParaRPr>
          </a:p>
          <a:p>
            <a:r>
              <a:rPr lang="zh-CN" altLang="en-US" sz="2400" b="1" dirty="0">
                <a:solidFill>
                  <a:srgbClr val="C00000"/>
                </a:solidFill>
              </a:rPr>
              <a:t> 2.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供餐方式</a:t>
            </a:r>
            <a:r>
              <a:rPr lang="zh-CN" altLang="en-US" sz="2400" b="1" dirty="0">
                <a:solidFill>
                  <a:srgbClr val="C00000"/>
                </a:solidFill>
              </a:rPr>
              <a:t>: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可</a:t>
            </a:r>
            <a:r>
              <a:rPr lang="zh-CN" altLang="en-US" sz="2400" b="1" dirty="0">
                <a:solidFill>
                  <a:srgbClr val="C00000"/>
                </a:solidFill>
              </a:rPr>
              <a:t>选择盒饭打包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，但不要在实验室就餐；可</a:t>
            </a:r>
            <a:r>
              <a:rPr lang="zh-CN" altLang="en-US" sz="2400" b="1" dirty="0">
                <a:solidFill>
                  <a:srgbClr val="C00000"/>
                </a:solidFill>
              </a:rPr>
              <a:t>餐厅隔坐就餐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，减少集聚。</a:t>
            </a:r>
            <a:endParaRPr lang="zh-CN" altLang="en-US" sz="2400" b="1" dirty="0">
              <a:solidFill>
                <a:srgbClr val="C00000"/>
              </a:solidFill>
            </a:endParaRPr>
          </a:p>
          <a:p>
            <a:r>
              <a:rPr lang="zh-CN" altLang="en-US" sz="2400" b="1" dirty="0">
                <a:solidFill>
                  <a:srgbClr val="C00000"/>
                </a:solidFill>
              </a:rPr>
              <a:t>  </a:t>
            </a:r>
            <a:endParaRPr lang="zh-CN" altLang="en-US" sz="2400" b="1" dirty="0">
              <a:solidFill>
                <a:srgbClr val="C00000"/>
              </a:solidFill>
            </a:endParaRPr>
          </a:p>
          <a:p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套餐</a:t>
            </a:r>
            <a:r>
              <a:rPr lang="zh-CN" altLang="en-US" sz="2400" b="1" dirty="0">
                <a:solidFill>
                  <a:srgbClr val="C00000"/>
                </a:solidFill>
              </a:rPr>
              <a:t>：A套餐（8元/份）、B套餐（10元/份）、C套餐（12元/份）。</a:t>
            </a:r>
            <a:endParaRPr lang="zh-CN" altLang="en-US" sz="2400" b="1" dirty="0">
              <a:solidFill>
                <a:srgbClr val="C00000"/>
              </a:solidFill>
            </a:endParaRPr>
          </a:p>
          <a:p>
            <a:endParaRPr lang="zh-CN" altLang="en-US" sz="2400" b="1" dirty="0">
              <a:solidFill>
                <a:srgbClr val="C00000"/>
              </a:solidFill>
            </a:endParaRPr>
          </a:p>
          <a:p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431" y="290285"/>
            <a:ext cx="32512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废弃口罩处理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86631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怎么做？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5431" y="2283591"/>
            <a:ext cx="2971723" cy="219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防疫期间，摘口罩前后做好手卫生，废弃口罩放入垃圾桶内。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100" y="2166426"/>
            <a:ext cx="4661900" cy="3284912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8443275" y="2283590"/>
            <a:ext cx="2971723" cy="2190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每天两次使用</a:t>
            </a:r>
            <a:r>
              <a:rPr lang="en-US" altLang="zh-CN" sz="2400" b="1" dirty="0">
                <a:solidFill>
                  <a:srgbClr val="C00000"/>
                </a:solidFill>
              </a:rPr>
              <a:t>75%</a:t>
            </a:r>
            <a:r>
              <a:rPr lang="zh-CN" altLang="en-US" sz="2400" b="1" dirty="0">
                <a:solidFill>
                  <a:srgbClr val="C00000"/>
                </a:solidFill>
              </a:rPr>
              <a:t>酒精或含氯消毒剂对垃圾桶进行消毒处理。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428" y="290285"/>
            <a:ext cx="6402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老师下班、学生返回宿舍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99486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</a:t>
            </a: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？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17185" y="1737647"/>
            <a:ext cx="8940800" cy="4738882"/>
          </a:xfrm>
          <a:prstGeom prst="rect">
            <a:avLst/>
          </a:prstGeom>
          <a:noFill/>
          <a:ln w="38100">
            <a:solidFill>
              <a:srgbClr val="029B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94929" y="2248939"/>
            <a:ext cx="551815" cy="287712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洗手后戴口罩外出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51666" y="2275443"/>
            <a:ext cx="553998" cy="39094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不逗留，不聚会，不窜宿舍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10586" y="2275442"/>
            <a:ext cx="553998" cy="42010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到家、宿舍摘口罩，洗手消毒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71689" y="2275443"/>
            <a:ext cx="551815" cy="35157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对手机、钥匙进行消毒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28424" y="2191035"/>
            <a:ext cx="553998" cy="4327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保持居室、宿舍通风和卫生清洁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84259" y="1518152"/>
            <a:ext cx="0" cy="576000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13916" y="1518152"/>
            <a:ext cx="0" cy="576000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987116" y="1518152"/>
            <a:ext cx="0" cy="576000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460316" y="1518152"/>
            <a:ext cx="0" cy="576000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933516" y="1518152"/>
            <a:ext cx="0" cy="576000"/>
          </a:xfrm>
          <a:prstGeom prst="line">
            <a:avLst/>
          </a:prstGeom>
          <a:ln w="38100">
            <a:solidFill>
              <a:srgbClr val="029BA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1847" b="97098" l="2857" r="89796">
                        <a14:foregroundMark x1="28980" y1="17942" x2="48163" y2="17150"/>
                        <a14:foregroundMark x1="53878" y1="32982" x2="53878" y2="69657"/>
                        <a14:foregroundMark x1="71837" y1="45646" x2="84082" y2="74142"/>
                        <a14:foregroundMark x1="24898" y1="16095" x2="55102" y2="15303"/>
                        <a14:foregroundMark x1="16735" y1="14248" x2="19184" y2="21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38859" y="4223880"/>
            <a:ext cx="1456908" cy="2252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10" y="290195"/>
            <a:ext cx="34944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学院公共区域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4291" y="474951"/>
            <a:ext cx="14659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怎么做</a:t>
            </a: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？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87101" y="4882811"/>
            <a:ext cx="4696713" cy="112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每个区域使用的保洁用具要分开，避免混用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0" t="4480" r="7070"/>
          <a:stretch>
            <a:fillRect/>
          </a:stretch>
        </p:blipFill>
        <p:spPr>
          <a:xfrm>
            <a:off x="291566" y="1562665"/>
            <a:ext cx="5433985" cy="4335809"/>
          </a:xfrm>
          <a:prstGeom prst="rect">
            <a:avLst/>
          </a:prstGeom>
          <a:ln>
            <a:solidFill>
              <a:srgbClr val="0AA29E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487103" y="1636476"/>
            <a:ext cx="1748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AA29E"/>
                </a:solidFill>
              </a:rPr>
              <a:t>消毒区域</a:t>
            </a:r>
            <a:endParaRPr lang="zh-CN" altLang="en-US" sz="2400" b="1" dirty="0">
              <a:solidFill>
                <a:srgbClr val="0AA29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87102" y="2036586"/>
            <a:ext cx="4556035" cy="1128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门厅、楼道、会议室、电梯、楼梯、卫生间等公共部位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87102" y="3240439"/>
            <a:ext cx="192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AA29E"/>
                </a:solidFill>
              </a:rPr>
              <a:t>消毒方式</a:t>
            </a:r>
            <a:endParaRPr lang="zh-CN" altLang="en-US" sz="2400" b="1" dirty="0">
              <a:solidFill>
                <a:srgbClr val="0AA29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87101" y="3640549"/>
            <a:ext cx="3360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尽量使用喷雾消毒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87101" y="4482700"/>
            <a:ext cx="1545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AA29E"/>
                </a:solidFill>
              </a:rPr>
              <a:t>保洁用具</a:t>
            </a:r>
            <a:endParaRPr lang="zh-CN" altLang="en-US" sz="2400" b="1" dirty="0">
              <a:solidFill>
                <a:srgbClr val="0AA29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5610" y="290195"/>
            <a:ext cx="34944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更多信息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34291" y="474951"/>
            <a:ext cx="146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哪里寻</a:t>
            </a:r>
            <a:r>
              <a:rPr lang="zh-CN" altLang="en-US" sz="2800" dirty="0">
                <a:solidFill>
                  <a:schemeClr val="bg1"/>
                </a:solidFill>
                <a:latin typeface="+mj-ea"/>
                <a:ea typeface="+mj-ea"/>
              </a:rPr>
              <a:t>？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5610" y="1641164"/>
            <a:ext cx="110436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</a:rPr>
              <a:t>国家卫生健康委员会官网</a:t>
            </a:r>
            <a:endParaRPr lang="en-US" altLang="zh-CN" sz="28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hlinkClick r:id="rId1"/>
              </a:rPr>
              <a:t>http://www.nhc.gov.cn/xcs/kpzs/list_gzbd.shtml</a:t>
            </a:r>
            <a:endParaRPr lang="en-US" altLang="zh-CN" sz="28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</a:rPr>
              <a:t>上海市卫生健康委员会官网</a:t>
            </a:r>
            <a:endParaRPr lang="en-US" altLang="zh-CN" sz="28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hlinkClick r:id="rId2"/>
              </a:rPr>
              <a:t>http://wsjkw.sh.gov.cn/fkzs/index.html</a:t>
            </a:r>
            <a:endParaRPr lang="en-US" altLang="zh-CN" sz="28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</a:rPr>
              <a:t>化学与分子工程学院官网</a:t>
            </a:r>
            <a:endParaRPr lang="en-US" altLang="zh-CN" sz="28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</a:rPr>
              <a:t>http://www.chem.ecnu.edu.cn/42/bb/c14495a279227/page.htm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561703" y="379829"/>
            <a:ext cx="11366772" cy="6267156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38100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360045" y="197798"/>
            <a:ext cx="11449092" cy="6242196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38100">
            <a:solidFill>
              <a:srgbClr val="0990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429862" y="2880947"/>
            <a:ext cx="9630453" cy="84201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</a:pPr>
            <a:br>
              <a:rPr lang="en-US" altLang="zh-CN" sz="5400" b="1" dirty="0">
                <a:solidFill>
                  <a:srgbClr val="C00000"/>
                </a:solidFill>
              </a:rPr>
            </a:br>
            <a:r>
              <a:rPr lang="zh-CN" altLang="en-US" sz="4800" b="1" dirty="0" smtClean="0">
                <a:solidFill>
                  <a:srgbClr val="C00000"/>
                </a:solidFill>
              </a:rPr>
              <a:t>疫情防控常态化</a:t>
            </a:r>
            <a:br>
              <a:rPr lang="en-US" altLang="zh-CN" sz="4800" b="1" dirty="0">
                <a:solidFill>
                  <a:srgbClr val="C00000"/>
                </a:solidFill>
              </a:rPr>
            </a:br>
            <a:r>
              <a:rPr lang="zh-CN" altLang="en-US" sz="4800" b="1" dirty="0">
                <a:solidFill>
                  <a:srgbClr val="C00000"/>
                </a:solidFill>
              </a:rPr>
              <a:t>请戴口罩、勤洗手、多</a:t>
            </a:r>
            <a:r>
              <a:rPr lang="zh-CN" altLang="en-US" sz="4800" b="1" dirty="0" smtClean="0">
                <a:solidFill>
                  <a:srgbClr val="C00000"/>
                </a:solidFill>
              </a:rPr>
              <a:t>通风</a:t>
            </a:r>
            <a:br>
              <a:rPr lang="en-US" altLang="zh-CN" sz="4800" b="1" dirty="0" smtClean="0">
                <a:solidFill>
                  <a:srgbClr val="C00000"/>
                </a:solidFill>
              </a:rPr>
            </a:br>
            <a:r>
              <a:rPr lang="zh-CN" altLang="en-US" sz="4800" b="1" dirty="0" smtClean="0">
                <a:solidFill>
                  <a:srgbClr val="C00000"/>
                </a:solidFill>
              </a:rPr>
              <a:t>不集聚、保持社交距离</a:t>
            </a:r>
            <a:br>
              <a:rPr lang="en-US" altLang="zh-CN" sz="4800" b="1" dirty="0">
                <a:solidFill>
                  <a:srgbClr val="C00000"/>
                </a:solidFill>
              </a:rPr>
            </a:br>
            <a:endParaRPr lang="zh-CN" altLang="zh-CN" sz="4800" b="1" dirty="0">
              <a:solidFill>
                <a:srgbClr val="C00000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623435" y="926465"/>
            <a:ext cx="4570730" cy="829945"/>
          </a:xfrm>
          <a:prstGeom prst="roundRect">
            <a:avLst>
              <a:gd name="adj" fmla="val 31921"/>
            </a:avLst>
          </a:prstGeom>
          <a:solidFill>
            <a:srgbClr val="0AA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  </a:t>
            </a:r>
            <a:r>
              <a:rPr lang="zh-CN" altLang="en-US" sz="3200" b="1" dirty="0"/>
              <a:t>化学与分子工程学院</a:t>
            </a:r>
            <a:endParaRPr lang="zh-CN" altLang="en-US" sz="3200" b="1" dirty="0"/>
          </a:p>
        </p:txBody>
      </p:sp>
      <p:sp>
        <p:nvSpPr>
          <p:cNvPr id="7" name="任意多边形 6"/>
          <p:cNvSpPr/>
          <p:nvPr/>
        </p:nvSpPr>
        <p:spPr>
          <a:xfrm>
            <a:off x="360045" y="668739"/>
            <a:ext cx="4263552" cy="1311649"/>
          </a:xfrm>
          <a:custGeom>
            <a:avLst/>
            <a:gdLst>
              <a:gd name="connsiteX0" fmla="*/ 0 w 5326743"/>
              <a:gd name="connsiteY0" fmla="*/ 1233714 h 2191657"/>
              <a:gd name="connsiteX1" fmla="*/ 58058 w 5326743"/>
              <a:gd name="connsiteY1" fmla="*/ 1233714 h 2191657"/>
              <a:gd name="connsiteX2" fmla="*/ 319315 w 5326743"/>
              <a:gd name="connsiteY2" fmla="*/ 1248228 h 2191657"/>
              <a:gd name="connsiteX3" fmla="*/ 377372 w 5326743"/>
              <a:gd name="connsiteY3" fmla="*/ 1146628 h 2191657"/>
              <a:gd name="connsiteX4" fmla="*/ 537029 w 5326743"/>
              <a:gd name="connsiteY4" fmla="*/ 1422400 h 2191657"/>
              <a:gd name="connsiteX5" fmla="*/ 653143 w 5326743"/>
              <a:gd name="connsiteY5" fmla="*/ 1204685 h 2191657"/>
              <a:gd name="connsiteX6" fmla="*/ 769258 w 5326743"/>
              <a:gd name="connsiteY6" fmla="*/ 1204685 h 2191657"/>
              <a:gd name="connsiteX7" fmla="*/ 899886 w 5326743"/>
              <a:gd name="connsiteY7" fmla="*/ 493485 h 2191657"/>
              <a:gd name="connsiteX8" fmla="*/ 1103086 w 5326743"/>
              <a:gd name="connsiteY8" fmla="*/ 1596571 h 2191657"/>
              <a:gd name="connsiteX9" fmla="*/ 1291772 w 5326743"/>
              <a:gd name="connsiteY9" fmla="*/ 972457 h 2191657"/>
              <a:gd name="connsiteX10" fmla="*/ 1422400 w 5326743"/>
              <a:gd name="connsiteY10" fmla="*/ 1306285 h 2191657"/>
              <a:gd name="connsiteX11" fmla="*/ 1538515 w 5326743"/>
              <a:gd name="connsiteY11" fmla="*/ 1233714 h 2191657"/>
              <a:gd name="connsiteX12" fmla="*/ 2002972 w 5326743"/>
              <a:gd name="connsiteY12" fmla="*/ 1233714 h 2191657"/>
              <a:gd name="connsiteX13" fmla="*/ 2032000 w 5326743"/>
              <a:gd name="connsiteY13" fmla="*/ 1103085 h 2191657"/>
              <a:gd name="connsiteX14" fmla="*/ 2206172 w 5326743"/>
              <a:gd name="connsiteY14" fmla="*/ 1567542 h 2191657"/>
              <a:gd name="connsiteX15" fmla="*/ 2307772 w 5326743"/>
              <a:gd name="connsiteY15" fmla="*/ 1233714 h 2191657"/>
              <a:gd name="connsiteX16" fmla="*/ 2438400 w 5326743"/>
              <a:gd name="connsiteY16" fmla="*/ 1233714 h 2191657"/>
              <a:gd name="connsiteX17" fmla="*/ 2569029 w 5326743"/>
              <a:gd name="connsiteY17" fmla="*/ 0 h 2191657"/>
              <a:gd name="connsiteX18" fmla="*/ 2786743 w 5326743"/>
              <a:gd name="connsiteY18" fmla="*/ 2191657 h 2191657"/>
              <a:gd name="connsiteX19" fmla="*/ 3062515 w 5326743"/>
              <a:gd name="connsiteY19" fmla="*/ 1030514 h 2191657"/>
              <a:gd name="connsiteX20" fmla="*/ 3222172 w 5326743"/>
              <a:gd name="connsiteY20" fmla="*/ 1335314 h 2191657"/>
              <a:gd name="connsiteX21" fmla="*/ 3309258 w 5326743"/>
              <a:gd name="connsiteY21" fmla="*/ 1233714 h 2191657"/>
              <a:gd name="connsiteX22" fmla="*/ 3715658 w 5326743"/>
              <a:gd name="connsiteY22" fmla="*/ 1233714 h 2191657"/>
              <a:gd name="connsiteX23" fmla="*/ 3773715 w 5326743"/>
              <a:gd name="connsiteY23" fmla="*/ 1175657 h 2191657"/>
              <a:gd name="connsiteX24" fmla="*/ 3947886 w 5326743"/>
              <a:gd name="connsiteY24" fmla="*/ 1422400 h 2191657"/>
              <a:gd name="connsiteX25" fmla="*/ 4049486 w 5326743"/>
              <a:gd name="connsiteY25" fmla="*/ 1204685 h 2191657"/>
              <a:gd name="connsiteX26" fmla="*/ 4165600 w 5326743"/>
              <a:gd name="connsiteY26" fmla="*/ 1219200 h 2191657"/>
              <a:gd name="connsiteX27" fmla="*/ 4296229 w 5326743"/>
              <a:gd name="connsiteY27" fmla="*/ 508000 h 2191657"/>
              <a:gd name="connsiteX28" fmla="*/ 4528458 w 5326743"/>
              <a:gd name="connsiteY28" fmla="*/ 1567542 h 2191657"/>
              <a:gd name="connsiteX29" fmla="*/ 4688115 w 5326743"/>
              <a:gd name="connsiteY29" fmla="*/ 986971 h 2191657"/>
              <a:gd name="connsiteX30" fmla="*/ 4818743 w 5326743"/>
              <a:gd name="connsiteY30" fmla="*/ 1349828 h 2191657"/>
              <a:gd name="connsiteX31" fmla="*/ 4891315 w 5326743"/>
              <a:gd name="connsiteY31" fmla="*/ 1219200 h 2191657"/>
              <a:gd name="connsiteX32" fmla="*/ 5326743 w 5326743"/>
              <a:gd name="connsiteY32" fmla="*/ 1233714 h 2191657"/>
              <a:gd name="connsiteX0-1" fmla="*/ 0 w 5326743"/>
              <a:gd name="connsiteY0-2" fmla="*/ 1233714 h 2191657"/>
              <a:gd name="connsiteX1-3" fmla="*/ 58058 w 5326743"/>
              <a:gd name="connsiteY1-4" fmla="*/ 1233714 h 2191657"/>
              <a:gd name="connsiteX2-5" fmla="*/ 319315 w 5326743"/>
              <a:gd name="connsiteY2-6" fmla="*/ 1248228 h 2191657"/>
              <a:gd name="connsiteX3-7" fmla="*/ 377372 w 5326743"/>
              <a:gd name="connsiteY3-8" fmla="*/ 1146628 h 2191657"/>
              <a:gd name="connsiteX4-9" fmla="*/ 537029 w 5326743"/>
              <a:gd name="connsiteY4-10" fmla="*/ 1422400 h 2191657"/>
              <a:gd name="connsiteX5-11" fmla="*/ 653143 w 5326743"/>
              <a:gd name="connsiteY5-12" fmla="*/ 1204685 h 2191657"/>
              <a:gd name="connsiteX6-13" fmla="*/ 769258 w 5326743"/>
              <a:gd name="connsiteY6-14" fmla="*/ 1204685 h 2191657"/>
              <a:gd name="connsiteX7-15" fmla="*/ 899886 w 5326743"/>
              <a:gd name="connsiteY7-16" fmla="*/ 493485 h 2191657"/>
              <a:gd name="connsiteX8-17" fmla="*/ 1103086 w 5326743"/>
              <a:gd name="connsiteY8-18" fmla="*/ 1596571 h 2191657"/>
              <a:gd name="connsiteX9-19" fmla="*/ 1291772 w 5326743"/>
              <a:gd name="connsiteY9-20" fmla="*/ 972457 h 2191657"/>
              <a:gd name="connsiteX10-21" fmla="*/ 1422400 w 5326743"/>
              <a:gd name="connsiteY10-22" fmla="*/ 1306285 h 2191657"/>
              <a:gd name="connsiteX11-23" fmla="*/ 1538515 w 5326743"/>
              <a:gd name="connsiteY11-24" fmla="*/ 1233714 h 2191657"/>
              <a:gd name="connsiteX12-25" fmla="*/ 2002972 w 5326743"/>
              <a:gd name="connsiteY12-26" fmla="*/ 1233714 h 2191657"/>
              <a:gd name="connsiteX13-27" fmla="*/ 2032000 w 5326743"/>
              <a:gd name="connsiteY13-28" fmla="*/ 1103085 h 2191657"/>
              <a:gd name="connsiteX14-29" fmla="*/ 2206172 w 5326743"/>
              <a:gd name="connsiteY14-30" fmla="*/ 1567542 h 2191657"/>
              <a:gd name="connsiteX15-31" fmla="*/ 2307772 w 5326743"/>
              <a:gd name="connsiteY15-32" fmla="*/ 1233714 h 2191657"/>
              <a:gd name="connsiteX16-33" fmla="*/ 2438400 w 5326743"/>
              <a:gd name="connsiteY16-34" fmla="*/ 1233714 h 2191657"/>
              <a:gd name="connsiteX17-35" fmla="*/ 2569029 w 5326743"/>
              <a:gd name="connsiteY17-36" fmla="*/ 0 h 2191657"/>
              <a:gd name="connsiteX18-37" fmla="*/ 2786743 w 5326743"/>
              <a:gd name="connsiteY18-38" fmla="*/ 2191657 h 2191657"/>
              <a:gd name="connsiteX19-39" fmla="*/ 3062515 w 5326743"/>
              <a:gd name="connsiteY19-40" fmla="*/ 1030514 h 2191657"/>
              <a:gd name="connsiteX20-41" fmla="*/ 3222172 w 5326743"/>
              <a:gd name="connsiteY20-42" fmla="*/ 1335314 h 2191657"/>
              <a:gd name="connsiteX21-43" fmla="*/ 3309258 w 5326743"/>
              <a:gd name="connsiteY21-44" fmla="*/ 1233714 h 2191657"/>
              <a:gd name="connsiteX22-45" fmla="*/ 3715658 w 5326743"/>
              <a:gd name="connsiteY22-46" fmla="*/ 1233714 h 2191657"/>
              <a:gd name="connsiteX23-47" fmla="*/ 3773715 w 5326743"/>
              <a:gd name="connsiteY23-48" fmla="*/ 1175657 h 2191657"/>
              <a:gd name="connsiteX24-49" fmla="*/ 3947886 w 5326743"/>
              <a:gd name="connsiteY24-50" fmla="*/ 1422400 h 2191657"/>
              <a:gd name="connsiteX25-51" fmla="*/ 4049486 w 5326743"/>
              <a:gd name="connsiteY25-52" fmla="*/ 1204685 h 2191657"/>
              <a:gd name="connsiteX26-53" fmla="*/ 4165600 w 5326743"/>
              <a:gd name="connsiteY26-54" fmla="*/ 1219200 h 2191657"/>
              <a:gd name="connsiteX27-55" fmla="*/ 4296229 w 5326743"/>
              <a:gd name="connsiteY27-56" fmla="*/ 508000 h 2191657"/>
              <a:gd name="connsiteX28-57" fmla="*/ 4528458 w 5326743"/>
              <a:gd name="connsiteY28-58" fmla="*/ 1567542 h 2191657"/>
              <a:gd name="connsiteX29-59" fmla="*/ 4688115 w 5326743"/>
              <a:gd name="connsiteY29-60" fmla="*/ 986971 h 2191657"/>
              <a:gd name="connsiteX30-61" fmla="*/ 4818743 w 5326743"/>
              <a:gd name="connsiteY30-62" fmla="*/ 1349828 h 2191657"/>
              <a:gd name="connsiteX31-63" fmla="*/ 4891315 w 5326743"/>
              <a:gd name="connsiteY31-64" fmla="*/ 1219200 h 2191657"/>
              <a:gd name="connsiteX32-65" fmla="*/ 5326743 w 5326743"/>
              <a:gd name="connsiteY32-66" fmla="*/ 1190171 h 2191657"/>
              <a:gd name="connsiteX0-67" fmla="*/ 0 w 5326743"/>
              <a:gd name="connsiteY0-68" fmla="*/ 1233714 h 2191657"/>
              <a:gd name="connsiteX1-69" fmla="*/ 58058 w 5326743"/>
              <a:gd name="connsiteY1-70" fmla="*/ 1233714 h 2191657"/>
              <a:gd name="connsiteX2-71" fmla="*/ 319315 w 5326743"/>
              <a:gd name="connsiteY2-72" fmla="*/ 1248228 h 2191657"/>
              <a:gd name="connsiteX3-73" fmla="*/ 377372 w 5326743"/>
              <a:gd name="connsiteY3-74" fmla="*/ 1146628 h 2191657"/>
              <a:gd name="connsiteX4-75" fmla="*/ 537029 w 5326743"/>
              <a:gd name="connsiteY4-76" fmla="*/ 1422400 h 2191657"/>
              <a:gd name="connsiteX5-77" fmla="*/ 653143 w 5326743"/>
              <a:gd name="connsiteY5-78" fmla="*/ 1204685 h 2191657"/>
              <a:gd name="connsiteX6-79" fmla="*/ 769258 w 5326743"/>
              <a:gd name="connsiteY6-80" fmla="*/ 1204685 h 2191657"/>
              <a:gd name="connsiteX7-81" fmla="*/ 899886 w 5326743"/>
              <a:gd name="connsiteY7-82" fmla="*/ 493485 h 2191657"/>
              <a:gd name="connsiteX8-83" fmla="*/ 1103086 w 5326743"/>
              <a:gd name="connsiteY8-84" fmla="*/ 1596571 h 2191657"/>
              <a:gd name="connsiteX9-85" fmla="*/ 1291772 w 5326743"/>
              <a:gd name="connsiteY9-86" fmla="*/ 972457 h 2191657"/>
              <a:gd name="connsiteX10-87" fmla="*/ 1422400 w 5326743"/>
              <a:gd name="connsiteY10-88" fmla="*/ 1306285 h 2191657"/>
              <a:gd name="connsiteX11-89" fmla="*/ 1538515 w 5326743"/>
              <a:gd name="connsiteY11-90" fmla="*/ 1233714 h 2191657"/>
              <a:gd name="connsiteX12-91" fmla="*/ 2002972 w 5326743"/>
              <a:gd name="connsiteY12-92" fmla="*/ 1233714 h 2191657"/>
              <a:gd name="connsiteX13-93" fmla="*/ 2032000 w 5326743"/>
              <a:gd name="connsiteY13-94" fmla="*/ 1103085 h 2191657"/>
              <a:gd name="connsiteX14-95" fmla="*/ 2206172 w 5326743"/>
              <a:gd name="connsiteY14-96" fmla="*/ 1567542 h 2191657"/>
              <a:gd name="connsiteX15-97" fmla="*/ 2307772 w 5326743"/>
              <a:gd name="connsiteY15-98" fmla="*/ 1233714 h 2191657"/>
              <a:gd name="connsiteX16-99" fmla="*/ 2438400 w 5326743"/>
              <a:gd name="connsiteY16-100" fmla="*/ 1233714 h 2191657"/>
              <a:gd name="connsiteX17-101" fmla="*/ 2569029 w 5326743"/>
              <a:gd name="connsiteY17-102" fmla="*/ 0 h 2191657"/>
              <a:gd name="connsiteX18-103" fmla="*/ 2786743 w 5326743"/>
              <a:gd name="connsiteY18-104" fmla="*/ 2191657 h 2191657"/>
              <a:gd name="connsiteX19-105" fmla="*/ 3062515 w 5326743"/>
              <a:gd name="connsiteY19-106" fmla="*/ 1030514 h 2191657"/>
              <a:gd name="connsiteX20-107" fmla="*/ 3222172 w 5326743"/>
              <a:gd name="connsiteY20-108" fmla="*/ 1335314 h 2191657"/>
              <a:gd name="connsiteX21-109" fmla="*/ 3309258 w 5326743"/>
              <a:gd name="connsiteY21-110" fmla="*/ 1233714 h 2191657"/>
              <a:gd name="connsiteX22-111" fmla="*/ 3715658 w 5326743"/>
              <a:gd name="connsiteY22-112" fmla="*/ 1233714 h 2191657"/>
              <a:gd name="connsiteX23-113" fmla="*/ 3773715 w 5326743"/>
              <a:gd name="connsiteY23-114" fmla="*/ 1175657 h 2191657"/>
              <a:gd name="connsiteX24-115" fmla="*/ 3947886 w 5326743"/>
              <a:gd name="connsiteY24-116" fmla="*/ 1422400 h 2191657"/>
              <a:gd name="connsiteX25-117" fmla="*/ 4049486 w 5326743"/>
              <a:gd name="connsiteY25-118" fmla="*/ 1204685 h 2191657"/>
              <a:gd name="connsiteX26-119" fmla="*/ 4165600 w 5326743"/>
              <a:gd name="connsiteY26-120" fmla="*/ 1219200 h 2191657"/>
              <a:gd name="connsiteX27-121" fmla="*/ 4296229 w 5326743"/>
              <a:gd name="connsiteY27-122" fmla="*/ 508000 h 2191657"/>
              <a:gd name="connsiteX28-123" fmla="*/ 4528458 w 5326743"/>
              <a:gd name="connsiteY28-124" fmla="*/ 1567542 h 2191657"/>
              <a:gd name="connsiteX29-125" fmla="*/ 4688115 w 5326743"/>
              <a:gd name="connsiteY29-126" fmla="*/ 986971 h 2191657"/>
              <a:gd name="connsiteX30-127" fmla="*/ 4818743 w 5326743"/>
              <a:gd name="connsiteY30-128" fmla="*/ 1349828 h 2191657"/>
              <a:gd name="connsiteX31-129" fmla="*/ 4891315 w 5326743"/>
              <a:gd name="connsiteY31-130" fmla="*/ 1219200 h 2191657"/>
              <a:gd name="connsiteX32-131" fmla="*/ 5326743 w 5326743"/>
              <a:gd name="connsiteY32-132" fmla="*/ 1248228 h 2191657"/>
              <a:gd name="connsiteX0-133" fmla="*/ 0 w 5326743"/>
              <a:gd name="connsiteY0-134" fmla="*/ 1233714 h 2191657"/>
              <a:gd name="connsiteX1-135" fmla="*/ 58058 w 5326743"/>
              <a:gd name="connsiteY1-136" fmla="*/ 1233714 h 2191657"/>
              <a:gd name="connsiteX2-137" fmla="*/ 319315 w 5326743"/>
              <a:gd name="connsiteY2-138" fmla="*/ 1248228 h 2191657"/>
              <a:gd name="connsiteX3-139" fmla="*/ 377372 w 5326743"/>
              <a:gd name="connsiteY3-140" fmla="*/ 1146628 h 2191657"/>
              <a:gd name="connsiteX4-141" fmla="*/ 537029 w 5326743"/>
              <a:gd name="connsiteY4-142" fmla="*/ 1422400 h 2191657"/>
              <a:gd name="connsiteX5-143" fmla="*/ 653143 w 5326743"/>
              <a:gd name="connsiteY5-144" fmla="*/ 1204685 h 2191657"/>
              <a:gd name="connsiteX6-145" fmla="*/ 769258 w 5326743"/>
              <a:gd name="connsiteY6-146" fmla="*/ 1204685 h 2191657"/>
              <a:gd name="connsiteX7-147" fmla="*/ 899886 w 5326743"/>
              <a:gd name="connsiteY7-148" fmla="*/ 493485 h 2191657"/>
              <a:gd name="connsiteX8-149" fmla="*/ 1103086 w 5326743"/>
              <a:gd name="connsiteY8-150" fmla="*/ 1596571 h 2191657"/>
              <a:gd name="connsiteX9-151" fmla="*/ 1291772 w 5326743"/>
              <a:gd name="connsiteY9-152" fmla="*/ 972457 h 2191657"/>
              <a:gd name="connsiteX10-153" fmla="*/ 1422400 w 5326743"/>
              <a:gd name="connsiteY10-154" fmla="*/ 1306285 h 2191657"/>
              <a:gd name="connsiteX11-155" fmla="*/ 1538515 w 5326743"/>
              <a:gd name="connsiteY11-156" fmla="*/ 1233714 h 2191657"/>
              <a:gd name="connsiteX12-157" fmla="*/ 2002972 w 5326743"/>
              <a:gd name="connsiteY12-158" fmla="*/ 1233714 h 2191657"/>
              <a:gd name="connsiteX13-159" fmla="*/ 2032000 w 5326743"/>
              <a:gd name="connsiteY13-160" fmla="*/ 1103085 h 2191657"/>
              <a:gd name="connsiteX14-161" fmla="*/ 2206172 w 5326743"/>
              <a:gd name="connsiteY14-162" fmla="*/ 1567542 h 2191657"/>
              <a:gd name="connsiteX15-163" fmla="*/ 2307772 w 5326743"/>
              <a:gd name="connsiteY15-164" fmla="*/ 1233714 h 2191657"/>
              <a:gd name="connsiteX16-165" fmla="*/ 2438400 w 5326743"/>
              <a:gd name="connsiteY16-166" fmla="*/ 1233714 h 2191657"/>
              <a:gd name="connsiteX17-167" fmla="*/ 2569029 w 5326743"/>
              <a:gd name="connsiteY17-168" fmla="*/ 0 h 2191657"/>
              <a:gd name="connsiteX18-169" fmla="*/ 2786743 w 5326743"/>
              <a:gd name="connsiteY18-170" fmla="*/ 2191657 h 2191657"/>
              <a:gd name="connsiteX19-171" fmla="*/ 3062515 w 5326743"/>
              <a:gd name="connsiteY19-172" fmla="*/ 1030514 h 2191657"/>
              <a:gd name="connsiteX20-173" fmla="*/ 3222172 w 5326743"/>
              <a:gd name="connsiteY20-174" fmla="*/ 1335314 h 2191657"/>
              <a:gd name="connsiteX21-175" fmla="*/ 3309258 w 5326743"/>
              <a:gd name="connsiteY21-176" fmla="*/ 1233714 h 2191657"/>
              <a:gd name="connsiteX22-177" fmla="*/ 3715658 w 5326743"/>
              <a:gd name="connsiteY22-178" fmla="*/ 1233714 h 2191657"/>
              <a:gd name="connsiteX23-179" fmla="*/ 3773715 w 5326743"/>
              <a:gd name="connsiteY23-180" fmla="*/ 1175657 h 2191657"/>
              <a:gd name="connsiteX24-181" fmla="*/ 3947886 w 5326743"/>
              <a:gd name="connsiteY24-182" fmla="*/ 1422400 h 2191657"/>
              <a:gd name="connsiteX25-183" fmla="*/ 4049486 w 5326743"/>
              <a:gd name="connsiteY25-184" fmla="*/ 1204685 h 2191657"/>
              <a:gd name="connsiteX26-185" fmla="*/ 4165600 w 5326743"/>
              <a:gd name="connsiteY26-186" fmla="*/ 1219200 h 2191657"/>
              <a:gd name="connsiteX27-187" fmla="*/ 4296229 w 5326743"/>
              <a:gd name="connsiteY27-188" fmla="*/ 508000 h 2191657"/>
              <a:gd name="connsiteX28-189" fmla="*/ 4528458 w 5326743"/>
              <a:gd name="connsiteY28-190" fmla="*/ 1567542 h 2191657"/>
              <a:gd name="connsiteX29-191" fmla="*/ 4688115 w 5326743"/>
              <a:gd name="connsiteY29-192" fmla="*/ 986971 h 2191657"/>
              <a:gd name="connsiteX30-193" fmla="*/ 4818743 w 5326743"/>
              <a:gd name="connsiteY30-194" fmla="*/ 1349828 h 2191657"/>
              <a:gd name="connsiteX31-195" fmla="*/ 4891315 w 5326743"/>
              <a:gd name="connsiteY31-196" fmla="*/ 1219200 h 2191657"/>
              <a:gd name="connsiteX32-197" fmla="*/ 5326743 w 5326743"/>
              <a:gd name="connsiteY32-198" fmla="*/ 1204686 h 2191657"/>
              <a:gd name="connsiteX0-199" fmla="*/ 0 w 5326743"/>
              <a:gd name="connsiteY0-200" fmla="*/ 1233714 h 2191657"/>
              <a:gd name="connsiteX1-201" fmla="*/ 58058 w 5326743"/>
              <a:gd name="connsiteY1-202" fmla="*/ 1233714 h 2191657"/>
              <a:gd name="connsiteX2-203" fmla="*/ 319315 w 5326743"/>
              <a:gd name="connsiteY2-204" fmla="*/ 1248228 h 2191657"/>
              <a:gd name="connsiteX3-205" fmla="*/ 377372 w 5326743"/>
              <a:gd name="connsiteY3-206" fmla="*/ 1146628 h 2191657"/>
              <a:gd name="connsiteX4-207" fmla="*/ 537029 w 5326743"/>
              <a:gd name="connsiteY4-208" fmla="*/ 1422400 h 2191657"/>
              <a:gd name="connsiteX5-209" fmla="*/ 653143 w 5326743"/>
              <a:gd name="connsiteY5-210" fmla="*/ 1204685 h 2191657"/>
              <a:gd name="connsiteX6-211" fmla="*/ 769258 w 5326743"/>
              <a:gd name="connsiteY6-212" fmla="*/ 1204685 h 2191657"/>
              <a:gd name="connsiteX7-213" fmla="*/ 899886 w 5326743"/>
              <a:gd name="connsiteY7-214" fmla="*/ 493485 h 2191657"/>
              <a:gd name="connsiteX8-215" fmla="*/ 1103086 w 5326743"/>
              <a:gd name="connsiteY8-216" fmla="*/ 1596571 h 2191657"/>
              <a:gd name="connsiteX9-217" fmla="*/ 1291772 w 5326743"/>
              <a:gd name="connsiteY9-218" fmla="*/ 972457 h 2191657"/>
              <a:gd name="connsiteX10-219" fmla="*/ 1422400 w 5326743"/>
              <a:gd name="connsiteY10-220" fmla="*/ 1306285 h 2191657"/>
              <a:gd name="connsiteX11-221" fmla="*/ 1538515 w 5326743"/>
              <a:gd name="connsiteY11-222" fmla="*/ 1233714 h 2191657"/>
              <a:gd name="connsiteX12-223" fmla="*/ 2002972 w 5326743"/>
              <a:gd name="connsiteY12-224" fmla="*/ 1233714 h 2191657"/>
              <a:gd name="connsiteX13-225" fmla="*/ 2032000 w 5326743"/>
              <a:gd name="connsiteY13-226" fmla="*/ 1103085 h 2191657"/>
              <a:gd name="connsiteX14-227" fmla="*/ 2206172 w 5326743"/>
              <a:gd name="connsiteY14-228" fmla="*/ 1567542 h 2191657"/>
              <a:gd name="connsiteX15-229" fmla="*/ 2307772 w 5326743"/>
              <a:gd name="connsiteY15-230" fmla="*/ 1233714 h 2191657"/>
              <a:gd name="connsiteX16-231" fmla="*/ 2438400 w 5326743"/>
              <a:gd name="connsiteY16-232" fmla="*/ 1233714 h 2191657"/>
              <a:gd name="connsiteX17-233" fmla="*/ 2569029 w 5326743"/>
              <a:gd name="connsiteY17-234" fmla="*/ 0 h 2191657"/>
              <a:gd name="connsiteX18-235" fmla="*/ 2786743 w 5326743"/>
              <a:gd name="connsiteY18-236" fmla="*/ 2191657 h 2191657"/>
              <a:gd name="connsiteX19-237" fmla="*/ 3062515 w 5326743"/>
              <a:gd name="connsiteY19-238" fmla="*/ 1030514 h 2191657"/>
              <a:gd name="connsiteX20-239" fmla="*/ 3222172 w 5326743"/>
              <a:gd name="connsiteY20-240" fmla="*/ 1335314 h 2191657"/>
              <a:gd name="connsiteX21-241" fmla="*/ 3309258 w 5326743"/>
              <a:gd name="connsiteY21-242" fmla="*/ 1233714 h 2191657"/>
              <a:gd name="connsiteX22-243" fmla="*/ 3715658 w 5326743"/>
              <a:gd name="connsiteY22-244" fmla="*/ 1233714 h 2191657"/>
              <a:gd name="connsiteX23-245" fmla="*/ 3773715 w 5326743"/>
              <a:gd name="connsiteY23-246" fmla="*/ 1175657 h 2191657"/>
              <a:gd name="connsiteX24-247" fmla="*/ 3947886 w 5326743"/>
              <a:gd name="connsiteY24-248" fmla="*/ 1422400 h 2191657"/>
              <a:gd name="connsiteX25-249" fmla="*/ 4049486 w 5326743"/>
              <a:gd name="connsiteY25-250" fmla="*/ 1204685 h 2191657"/>
              <a:gd name="connsiteX26-251" fmla="*/ 4165600 w 5326743"/>
              <a:gd name="connsiteY26-252" fmla="*/ 1219200 h 2191657"/>
              <a:gd name="connsiteX27-253" fmla="*/ 4296229 w 5326743"/>
              <a:gd name="connsiteY27-254" fmla="*/ 508000 h 2191657"/>
              <a:gd name="connsiteX28-255" fmla="*/ 4528458 w 5326743"/>
              <a:gd name="connsiteY28-256" fmla="*/ 1567542 h 2191657"/>
              <a:gd name="connsiteX29-257" fmla="*/ 4688115 w 5326743"/>
              <a:gd name="connsiteY29-258" fmla="*/ 986971 h 2191657"/>
              <a:gd name="connsiteX30-259" fmla="*/ 4818743 w 5326743"/>
              <a:gd name="connsiteY30-260" fmla="*/ 1349828 h 2191657"/>
              <a:gd name="connsiteX31-261" fmla="*/ 4891315 w 5326743"/>
              <a:gd name="connsiteY31-262" fmla="*/ 1219200 h 2191657"/>
              <a:gd name="connsiteX32-263" fmla="*/ 5326743 w 5326743"/>
              <a:gd name="connsiteY32-264" fmla="*/ 1219200 h 2191657"/>
              <a:gd name="connsiteX0-265" fmla="*/ 0 w 5312228"/>
              <a:gd name="connsiteY0-266" fmla="*/ 1248228 h 2191657"/>
              <a:gd name="connsiteX1-267" fmla="*/ 43543 w 5312228"/>
              <a:gd name="connsiteY1-268" fmla="*/ 1233714 h 2191657"/>
              <a:gd name="connsiteX2-269" fmla="*/ 304800 w 5312228"/>
              <a:gd name="connsiteY2-270" fmla="*/ 1248228 h 2191657"/>
              <a:gd name="connsiteX3-271" fmla="*/ 362857 w 5312228"/>
              <a:gd name="connsiteY3-272" fmla="*/ 1146628 h 2191657"/>
              <a:gd name="connsiteX4-273" fmla="*/ 522514 w 5312228"/>
              <a:gd name="connsiteY4-274" fmla="*/ 1422400 h 2191657"/>
              <a:gd name="connsiteX5-275" fmla="*/ 638628 w 5312228"/>
              <a:gd name="connsiteY5-276" fmla="*/ 1204685 h 2191657"/>
              <a:gd name="connsiteX6-277" fmla="*/ 754743 w 5312228"/>
              <a:gd name="connsiteY6-278" fmla="*/ 1204685 h 2191657"/>
              <a:gd name="connsiteX7-279" fmla="*/ 885371 w 5312228"/>
              <a:gd name="connsiteY7-280" fmla="*/ 493485 h 2191657"/>
              <a:gd name="connsiteX8-281" fmla="*/ 1088571 w 5312228"/>
              <a:gd name="connsiteY8-282" fmla="*/ 1596571 h 2191657"/>
              <a:gd name="connsiteX9-283" fmla="*/ 1277257 w 5312228"/>
              <a:gd name="connsiteY9-284" fmla="*/ 972457 h 2191657"/>
              <a:gd name="connsiteX10-285" fmla="*/ 1407885 w 5312228"/>
              <a:gd name="connsiteY10-286" fmla="*/ 1306285 h 2191657"/>
              <a:gd name="connsiteX11-287" fmla="*/ 1524000 w 5312228"/>
              <a:gd name="connsiteY11-288" fmla="*/ 1233714 h 2191657"/>
              <a:gd name="connsiteX12-289" fmla="*/ 1988457 w 5312228"/>
              <a:gd name="connsiteY12-290" fmla="*/ 1233714 h 2191657"/>
              <a:gd name="connsiteX13-291" fmla="*/ 2017485 w 5312228"/>
              <a:gd name="connsiteY13-292" fmla="*/ 1103085 h 2191657"/>
              <a:gd name="connsiteX14-293" fmla="*/ 2191657 w 5312228"/>
              <a:gd name="connsiteY14-294" fmla="*/ 1567542 h 2191657"/>
              <a:gd name="connsiteX15-295" fmla="*/ 2293257 w 5312228"/>
              <a:gd name="connsiteY15-296" fmla="*/ 1233714 h 2191657"/>
              <a:gd name="connsiteX16-297" fmla="*/ 2423885 w 5312228"/>
              <a:gd name="connsiteY16-298" fmla="*/ 1233714 h 2191657"/>
              <a:gd name="connsiteX17-299" fmla="*/ 2554514 w 5312228"/>
              <a:gd name="connsiteY17-300" fmla="*/ 0 h 2191657"/>
              <a:gd name="connsiteX18-301" fmla="*/ 2772228 w 5312228"/>
              <a:gd name="connsiteY18-302" fmla="*/ 2191657 h 2191657"/>
              <a:gd name="connsiteX19-303" fmla="*/ 3048000 w 5312228"/>
              <a:gd name="connsiteY19-304" fmla="*/ 1030514 h 2191657"/>
              <a:gd name="connsiteX20-305" fmla="*/ 3207657 w 5312228"/>
              <a:gd name="connsiteY20-306" fmla="*/ 1335314 h 2191657"/>
              <a:gd name="connsiteX21-307" fmla="*/ 3294743 w 5312228"/>
              <a:gd name="connsiteY21-308" fmla="*/ 1233714 h 2191657"/>
              <a:gd name="connsiteX22-309" fmla="*/ 3701143 w 5312228"/>
              <a:gd name="connsiteY22-310" fmla="*/ 1233714 h 2191657"/>
              <a:gd name="connsiteX23-311" fmla="*/ 3759200 w 5312228"/>
              <a:gd name="connsiteY23-312" fmla="*/ 1175657 h 2191657"/>
              <a:gd name="connsiteX24-313" fmla="*/ 3933371 w 5312228"/>
              <a:gd name="connsiteY24-314" fmla="*/ 1422400 h 2191657"/>
              <a:gd name="connsiteX25-315" fmla="*/ 4034971 w 5312228"/>
              <a:gd name="connsiteY25-316" fmla="*/ 1204685 h 2191657"/>
              <a:gd name="connsiteX26-317" fmla="*/ 4151085 w 5312228"/>
              <a:gd name="connsiteY26-318" fmla="*/ 1219200 h 2191657"/>
              <a:gd name="connsiteX27-319" fmla="*/ 4281714 w 5312228"/>
              <a:gd name="connsiteY27-320" fmla="*/ 508000 h 2191657"/>
              <a:gd name="connsiteX28-321" fmla="*/ 4513943 w 5312228"/>
              <a:gd name="connsiteY28-322" fmla="*/ 1567542 h 2191657"/>
              <a:gd name="connsiteX29-323" fmla="*/ 4673600 w 5312228"/>
              <a:gd name="connsiteY29-324" fmla="*/ 986971 h 2191657"/>
              <a:gd name="connsiteX30-325" fmla="*/ 4804228 w 5312228"/>
              <a:gd name="connsiteY30-326" fmla="*/ 1349828 h 2191657"/>
              <a:gd name="connsiteX31-327" fmla="*/ 4876800 w 5312228"/>
              <a:gd name="connsiteY31-328" fmla="*/ 1219200 h 2191657"/>
              <a:gd name="connsiteX32-329" fmla="*/ 5312228 w 5312228"/>
              <a:gd name="connsiteY32-330" fmla="*/ 1219200 h 2191657"/>
              <a:gd name="connsiteX0-331" fmla="*/ 188685 w 5500913"/>
              <a:gd name="connsiteY0-332" fmla="*/ 1248228 h 2191657"/>
              <a:gd name="connsiteX1-333" fmla="*/ 0 w 5500913"/>
              <a:gd name="connsiteY1-334" fmla="*/ 1233714 h 2191657"/>
              <a:gd name="connsiteX2-335" fmla="*/ 493485 w 5500913"/>
              <a:gd name="connsiteY2-336" fmla="*/ 1248228 h 2191657"/>
              <a:gd name="connsiteX3-337" fmla="*/ 551542 w 5500913"/>
              <a:gd name="connsiteY3-338" fmla="*/ 1146628 h 2191657"/>
              <a:gd name="connsiteX4-339" fmla="*/ 711199 w 5500913"/>
              <a:gd name="connsiteY4-340" fmla="*/ 1422400 h 2191657"/>
              <a:gd name="connsiteX5-341" fmla="*/ 827313 w 5500913"/>
              <a:gd name="connsiteY5-342" fmla="*/ 1204685 h 2191657"/>
              <a:gd name="connsiteX6-343" fmla="*/ 943428 w 5500913"/>
              <a:gd name="connsiteY6-344" fmla="*/ 1204685 h 2191657"/>
              <a:gd name="connsiteX7-345" fmla="*/ 1074056 w 5500913"/>
              <a:gd name="connsiteY7-346" fmla="*/ 493485 h 2191657"/>
              <a:gd name="connsiteX8-347" fmla="*/ 1277256 w 5500913"/>
              <a:gd name="connsiteY8-348" fmla="*/ 1596571 h 2191657"/>
              <a:gd name="connsiteX9-349" fmla="*/ 1465942 w 5500913"/>
              <a:gd name="connsiteY9-350" fmla="*/ 972457 h 2191657"/>
              <a:gd name="connsiteX10-351" fmla="*/ 1596570 w 5500913"/>
              <a:gd name="connsiteY10-352" fmla="*/ 1306285 h 2191657"/>
              <a:gd name="connsiteX11-353" fmla="*/ 1712685 w 5500913"/>
              <a:gd name="connsiteY11-354" fmla="*/ 1233714 h 2191657"/>
              <a:gd name="connsiteX12-355" fmla="*/ 2177142 w 5500913"/>
              <a:gd name="connsiteY12-356" fmla="*/ 1233714 h 2191657"/>
              <a:gd name="connsiteX13-357" fmla="*/ 2206170 w 5500913"/>
              <a:gd name="connsiteY13-358" fmla="*/ 1103085 h 2191657"/>
              <a:gd name="connsiteX14-359" fmla="*/ 2380342 w 5500913"/>
              <a:gd name="connsiteY14-360" fmla="*/ 1567542 h 2191657"/>
              <a:gd name="connsiteX15-361" fmla="*/ 2481942 w 5500913"/>
              <a:gd name="connsiteY15-362" fmla="*/ 1233714 h 2191657"/>
              <a:gd name="connsiteX16-363" fmla="*/ 2612570 w 5500913"/>
              <a:gd name="connsiteY16-364" fmla="*/ 1233714 h 2191657"/>
              <a:gd name="connsiteX17-365" fmla="*/ 2743199 w 5500913"/>
              <a:gd name="connsiteY17-366" fmla="*/ 0 h 2191657"/>
              <a:gd name="connsiteX18-367" fmla="*/ 2960913 w 5500913"/>
              <a:gd name="connsiteY18-368" fmla="*/ 2191657 h 2191657"/>
              <a:gd name="connsiteX19-369" fmla="*/ 3236685 w 5500913"/>
              <a:gd name="connsiteY19-370" fmla="*/ 1030514 h 2191657"/>
              <a:gd name="connsiteX20-371" fmla="*/ 3396342 w 5500913"/>
              <a:gd name="connsiteY20-372" fmla="*/ 1335314 h 2191657"/>
              <a:gd name="connsiteX21-373" fmla="*/ 3483428 w 5500913"/>
              <a:gd name="connsiteY21-374" fmla="*/ 1233714 h 2191657"/>
              <a:gd name="connsiteX22-375" fmla="*/ 3889828 w 5500913"/>
              <a:gd name="connsiteY22-376" fmla="*/ 1233714 h 2191657"/>
              <a:gd name="connsiteX23-377" fmla="*/ 3947885 w 5500913"/>
              <a:gd name="connsiteY23-378" fmla="*/ 1175657 h 2191657"/>
              <a:gd name="connsiteX24-379" fmla="*/ 4122056 w 5500913"/>
              <a:gd name="connsiteY24-380" fmla="*/ 1422400 h 2191657"/>
              <a:gd name="connsiteX25-381" fmla="*/ 4223656 w 5500913"/>
              <a:gd name="connsiteY25-382" fmla="*/ 1204685 h 2191657"/>
              <a:gd name="connsiteX26-383" fmla="*/ 4339770 w 5500913"/>
              <a:gd name="connsiteY26-384" fmla="*/ 1219200 h 2191657"/>
              <a:gd name="connsiteX27-385" fmla="*/ 4470399 w 5500913"/>
              <a:gd name="connsiteY27-386" fmla="*/ 508000 h 2191657"/>
              <a:gd name="connsiteX28-387" fmla="*/ 4702628 w 5500913"/>
              <a:gd name="connsiteY28-388" fmla="*/ 1567542 h 2191657"/>
              <a:gd name="connsiteX29-389" fmla="*/ 4862285 w 5500913"/>
              <a:gd name="connsiteY29-390" fmla="*/ 986971 h 2191657"/>
              <a:gd name="connsiteX30-391" fmla="*/ 4992913 w 5500913"/>
              <a:gd name="connsiteY30-392" fmla="*/ 1349828 h 2191657"/>
              <a:gd name="connsiteX31-393" fmla="*/ 5065485 w 5500913"/>
              <a:gd name="connsiteY31-394" fmla="*/ 1219200 h 2191657"/>
              <a:gd name="connsiteX32-395" fmla="*/ 5500913 w 5500913"/>
              <a:gd name="connsiteY32-396" fmla="*/ 1219200 h 2191657"/>
              <a:gd name="connsiteX0-397" fmla="*/ 188685 w 5500913"/>
              <a:gd name="connsiteY0-398" fmla="*/ 1248228 h 2191657"/>
              <a:gd name="connsiteX1-399" fmla="*/ 0 w 5500913"/>
              <a:gd name="connsiteY1-400" fmla="*/ 1248229 h 2191657"/>
              <a:gd name="connsiteX2-401" fmla="*/ 493485 w 5500913"/>
              <a:gd name="connsiteY2-402" fmla="*/ 1248228 h 2191657"/>
              <a:gd name="connsiteX3-403" fmla="*/ 551542 w 5500913"/>
              <a:gd name="connsiteY3-404" fmla="*/ 1146628 h 2191657"/>
              <a:gd name="connsiteX4-405" fmla="*/ 711199 w 5500913"/>
              <a:gd name="connsiteY4-406" fmla="*/ 1422400 h 2191657"/>
              <a:gd name="connsiteX5-407" fmla="*/ 827313 w 5500913"/>
              <a:gd name="connsiteY5-408" fmla="*/ 1204685 h 2191657"/>
              <a:gd name="connsiteX6-409" fmla="*/ 943428 w 5500913"/>
              <a:gd name="connsiteY6-410" fmla="*/ 1204685 h 2191657"/>
              <a:gd name="connsiteX7-411" fmla="*/ 1074056 w 5500913"/>
              <a:gd name="connsiteY7-412" fmla="*/ 493485 h 2191657"/>
              <a:gd name="connsiteX8-413" fmla="*/ 1277256 w 5500913"/>
              <a:gd name="connsiteY8-414" fmla="*/ 1596571 h 2191657"/>
              <a:gd name="connsiteX9-415" fmla="*/ 1465942 w 5500913"/>
              <a:gd name="connsiteY9-416" fmla="*/ 972457 h 2191657"/>
              <a:gd name="connsiteX10-417" fmla="*/ 1596570 w 5500913"/>
              <a:gd name="connsiteY10-418" fmla="*/ 1306285 h 2191657"/>
              <a:gd name="connsiteX11-419" fmla="*/ 1712685 w 5500913"/>
              <a:gd name="connsiteY11-420" fmla="*/ 1233714 h 2191657"/>
              <a:gd name="connsiteX12-421" fmla="*/ 2177142 w 5500913"/>
              <a:gd name="connsiteY12-422" fmla="*/ 1233714 h 2191657"/>
              <a:gd name="connsiteX13-423" fmla="*/ 2206170 w 5500913"/>
              <a:gd name="connsiteY13-424" fmla="*/ 1103085 h 2191657"/>
              <a:gd name="connsiteX14-425" fmla="*/ 2380342 w 5500913"/>
              <a:gd name="connsiteY14-426" fmla="*/ 1567542 h 2191657"/>
              <a:gd name="connsiteX15-427" fmla="*/ 2481942 w 5500913"/>
              <a:gd name="connsiteY15-428" fmla="*/ 1233714 h 2191657"/>
              <a:gd name="connsiteX16-429" fmla="*/ 2612570 w 5500913"/>
              <a:gd name="connsiteY16-430" fmla="*/ 1233714 h 2191657"/>
              <a:gd name="connsiteX17-431" fmla="*/ 2743199 w 5500913"/>
              <a:gd name="connsiteY17-432" fmla="*/ 0 h 2191657"/>
              <a:gd name="connsiteX18-433" fmla="*/ 2960913 w 5500913"/>
              <a:gd name="connsiteY18-434" fmla="*/ 2191657 h 2191657"/>
              <a:gd name="connsiteX19-435" fmla="*/ 3236685 w 5500913"/>
              <a:gd name="connsiteY19-436" fmla="*/ 1030514 h 2191657"/>
              <a:gd name="connsiteX20-437" fmla="*/ 3396342 w 5500913"/>
              <a:gd name="connsiteY20-438" fmla="*/ 1335314 h 2191657"/>
              <a:gd name="connsiteX21-439" fmla="*/ 3483428 w 5500913"/>
              <a:gd name="connsiteY21-440" fmla="*/ 1233714 h 2191657"/>
              <a:gd name="connsiteX22-441" fmla="*/ 3889828 w 5500913"/>
              <a:gd name="connsiteY22-442" fmla="*/ 1233714 h 2191657"/>
              <a:gd name="connsiteX23-443" fmla="*/ 3947885 w 5500913"/>
              <a:gd name="connsiteY23-444" fmla="*/ 1175657 h 2191657"/>
              <a:gd name="connsiteX24-445" fmla="*/ 4122056 w 5500913"/>
              <a:gd name="connsiteY24-446" fmla="*/ 1422400 h 2191657"/>
              <a:gd name="connsiteX25-447" fmla="*/ 4223656 w 5500913"/>
              <a:gd name="connsiteY25-448" fmla="*/ 1204685 h 2191657"/>
              <a:gd name="connsiteX26-449" fmla="*/ 4339770 w 5500913"/>
              <a:gd name="connsiteY26-450" fmla="*/ 1219200 h 2191657"/>
              <a:gd name="connsiteX27-451" fmla="*/ 4470399 w 5500913"/>
              <a:gd name="connsiteY27-452" fmla="*/ 508000 h 2191657"/>
              <a:gd name="connsiteX28-453" fmla="*/ 4702628 w 5500913"/>
              <a:gd name="connsiteY28-454" fmla="*/ 1567542 h 2191657"/>
              <a:gd name="connsiteX29-455" fmla="*/ 4862285 w 5500913"/>
              <a:gd name="connsiteY29-456" fmla="*/ 986971 h 2191657"/>
              <a:gd name="connsiteX30-457" fmla="*/ 4992913 w 5500913"/>
              <a:gd name="connsiteY30-458" fmla="*/ 1349828 h 2191657"/>
              <a:gd name="connsiteX31-459" fmla="*/ 5065485 w 5500913"/>
              <a:gd name="connsiteY31-460" fmla="*/ 1219200 h 2191657"/>
              <a:gd name="connsiteX32-461" fmla="*/ 5500913 w 5500913"/>
              <a:gd name="connsiteY32-462" fmla="*/ 1219200 h 21916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</a:cxnLst>
            <a:rect l="l" t="t" r="r" b="b"/>
            <a:pathLst>
              <a:path w="5500913" h="2191657">
                <a:moveTo>
                  <a:pt x="188685" y="1248228"/>
                </a:moveTo>
                <a:lnTo>
                  <a:pt x="0" y="1248229"/>
                </a:lnTo>
                <a:lnTo>
                  <a:pt x="493485" y="1248228"/>
                </a:lnTo>
                <a:lnTo>
                  <a:pt x="551542" y="1146628"/>
                </a:lnTo>
                <a:lnTo>
                  <a:pt x="711199" y="1422400"/>
                </a:lnTo>
                <a:lnTo>
                  <a:pt x="827313" y="1204685"/>
                </a:lnTo>
                <a:lnTo>
                  <a:pt x="943428" y="1204685"/>
                </a:lnTo>
                <a:lnTo>
                  <a:pt x="1074056" y="493485"/>
                </a:lnTo>
                <a:lnTo>
                  <a:pt x="1277256" y="1596571"/>
                </a:lnTo>
                <a:lnTo>
                  <a:pt x="1465942" y="972457"/>
                </a:lnTo>
                <a:lnTo>
                  <a:pt x="1596570" y="1306285"/>
                </a:lnTo>
                <a:lnTo>
                  <a:pt x="1712685" y="1233714"/>
                </a:lnTo>
                <a:lnTo>
                  <a:pt x="2177142" y="1233714"/>
                </a:lnTo>
                <a:lnTo>
                  <a:pt x="2206170" y="1103085"/>
                </a:lnTo>
                <a:lnTo>
                  <a:pt x="2380342" y="1567542"/>
                </a:lnTo>
                <a:lnTo>
                  <a:pt x="2481942" y="1233714"/>
                </a:lnTo>
                <a:lnTo>
                  <a:pt x="2612570" y="1233714"/>
                </a:lnTo>
                <a:lnTo>
                  <a:pt x="2743199" y="0"/>
                </a:lnTo>
                <a:lnTo>
                  <a:pt x="2960913" y="2191657"/>
                </a:lnTo>
                <a:lnTo>
                  <a:pt x="3236685" y="1030514"/>
                </a:lnTo>
                <a:lnTo>
                  <a:pt x="3396342" y="1335314"/>
                </a:lnTo>
                <a:lnTo>
                  <a:pt x="3483428" y="1233714"/>
                </a:lnTo>
                <a:lnTo>
                  <a:pt x="3889828" y="1233714"/>
                </a:lnTo>
                <a:lnTo>
                  <a:pt x="3947885" y="1175657"/>
                </a:lnTo>
                <a:lnTo>
                  <a:pt x="4122056" y="1422400"/>
                </a:lnTo>
                <a:lnTo>
                  <a:pt x="4223656" y="1204685"/>
                </a:lnTo>
                <a:lnTo>
                  <a:pt x="4339770" y="1219200"/>
                </a:lnTo>
                <a:lnTo>
                  <a:pt x="4470399" y="508000"/>
                </a:lnTo>
                <a:lnTo>
                  <a:pt x="4702628" y="1567542"/>
                </a:lnTo>
                <a:lnTo>
                  <a:pt x="4862285" y="986971"/>
                </a:lnTo>
                <a:lnTo>
                  <a:pt x="4992913" y="1349828"/>
                </a:lnTo>
                <a:lnTo>
                  <a:pt x="5065485" y="1219200"/>
                </a:lnTo>
                <a:lnTo>
                  <a:pt x="5500913" y="1219200"/>
                </a:lnTo>
              </a:path>
            </a:pathLst>
          </a:custGeom>
          <a:noFill/>
          <a:ln w="28575">
            <a:solidFill>
              <a:srgbClr val="0AA29E">
                <a:alpha val="50000"/>
              </a:srgbClr>
            </a:solidFill>
          </a:ln>
          <a:effectLst>
            <a:glow rad="127000">
              <a:schemeClr val="accent5">
                <a:lumMod val="20000"/>
                <a:lumOff val="80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flipH="1">
            <a:off x="7360175" y="4881472"/>
            <a:ext cx="4263552" cy="1311649"/>
          </a:xfrm>
          <a:custGeom>
            <a:avLst/>
            <a:gdLst>
              <a:gd name="connsiteX0" fmla="*/ 0 w 5326743"/>
              <a:gd name="connsiteY0" fmla="*/ 1233714 h 2191657"/>
              <a:gd name="connsiteX1" fmla="*/ 58058 w 5326743"/>
              <a:gd name="connsiteY1" fmla="*/ 1233714 h 2191657"/>
              <a:gd name="connsiteX2" fmla="*/ 319315 w 5326743"/>
              <a:gd name="connsiteY2" fmla="*/ 1248228 h 2191657"/>
              <a:gd name="connsiteX3" fmla="*/ 377372 w 5326743"/>
              <a:gd name="connsiteY3" fmla="*/ 1146628 h 2191657"/>
              <a:gd name="connsiteX4" fmla="*/ 537029 w 5326743"/>
              <a:gd name="connsiteY4" fmla="*/ 1422400 h 2191657"/>
              <a:gd name="connsiteX5" fmla="*/ 653143 w 5326743"/>
              <a:gd name="connsiteY5" fmla="*/ 1204685 h 2191657"/>
              <a:gd name="connsiteX6" fmla="*/ 769258 w 5326743"/>
              <a:gd name="connsiteY6" fmla="*/ 1204685 h 2191657"/>
              <a:gd name="connsiteX7" fmla="*/ 899886 w 5326743"/>
              <a:gd name="connsiteY7" fmla="*/ 493485 h 2191657"/>
              <a:gd name="connsiteX8" fmla="*/ 1103086 w 5326743"/>
              <a:gd name="connsiteY8" fmla="*/ 1596571 h 2191657"/>
              <a:gd name="connsiteX9" fmla="*/ 1291772 w 5326743"/>
              <a:gd name="connsiteY9" fmla="*/ 972457 h 2191657"/>
              <a:gd name="connsiteX10" fmla="*/ 1422400 w 5326743"/>
              <a:gd name="connsiteY10" fmla="*/ 1306285 h 2191657"/>
              <a:gd name="connsiteX11" fmla="*/ 1538515 w 5326743"/>
              <a:gd name="connsiteY11" fmla="*/ 1233714 h 2191657"/>
              <a:gd name="connsiteX12" fmla="*/ 2002972 w 5326743"/>
              <a:gd name="connsiteY12" fmla="*/ 1233714 h 2191657"/>
              <a:gd name="connsiteX13" fmla="*/ 2032000 w 5326743"/>
              <a:gd name="connsiteY13" fmla="*/ 1103085 h 2191657"/>
              <a:gd name="connsiteX14" fmla="*/ 2206172 w 5326743"/>
              <a:gd name="connsiteY14" fmla="*/ 1567542 h 2191657"/>
              <a:gd name="connsiteX15" fmla="*/ 2307772 w 5326743"/>
              <a:gd name="connsiteY15" fmla="*/ 1233714 h 2191657"/>
              <a:gd name="connsiteX16" fmla="*/ 2438400 w 5326743"/>
              <a:gd name="connsiteY16" fmla="*/ 1233714 h 2191657"/>
              <a:gd name="connsiteX17" fmla="*/ 2569029 w 5326743"/>
              <a:gd name="connsiteY17" fmla="*/ 0 h 2191657"/>
              <a:gd name="connsiteX18" fmla="*/ 2786743 w 5326743"/>
              <a:gd name="connsiteY18" fmla="*/ 2191657 h 2191657"/>
              <a:gd name="connsiteX19" fmla="*/ 3062515 w 5326743"/>
              <a:gd name="connsiteY19" fmla="*/ 1030514 h 2191657"/>
              <a:gd name="connsiteX20" fmla="*/ 3222172 w 5326743"/>
              <a:gd name="connsiteY20" fmla="*/ 1335314 h 2191657"/>
              <a:gd name="connsiteX21" fmla="*/ 3309258 w 5326743"/>
              <a:gd name="connsiteY21" fmla="*/ 1233714 h 2191657"/>
              <a:gd name="connsiteX22" fmla="*/ 3715658 w 5326743"/>
              <a:gd name="connsiteY22" fmla="*/ 1233714 h 2191657"/>
              <a:gd name="connsiteX23" fmla="*/ 3773715 w 5326743"/>
              <a:gd name="connsiteY23" fmla="*/ 1175657 h 2191657"/>
              <a:gd name="connsiteX24" fmla="*/ 3947886 w 5326743"/>
              <a:gd name="connsiteY24" fmla="*/ 1422400 h 2191657"/>
              <a:gd name="connsiteX25" fmla="*/ 4049486 w 5326743"/>
              <a:gd name="connsiteY25" fmla="*/ 1204685 h 2191657"/>
              <a:gd name="connsiteX26" fmla="*/ 4165600 w 5326743"/>
              <a:gd name="connsiteY26" fmla="*/ 1219200 h 2191657"/>
              <a:gd name="connsiteX27" fmla="*/ 4296229 w 5326743"/>
              <a:gd name="connsiteY27" fmla="*/ 508000 h 2191657"/>
              <a:gd name="connsiteX28" fmla="*/ 4528458 w 5326743"/>
              <a:gd name="connsiteY28" fmla="*/ 1567542 h 2191657"/>
              <a:gd name="connsiteX29" fmla="*/ 4688115 w 5326743"/>
              <a:gd name="connsiteY29" fmla="*/ 986971 h 2191657"/>
              <a:gd name="connsiteX30" fmla="*/ 4818743 w 5326743"/>
              <a:gd name="connsiteY30" fmla="*/ 1349828 h 2191657"/>
              <a:gd name="connsiteX31" fmla="*/ 4891315 w 5326743"/>
              <a:gd name="connsiteY31" fmla="*/ 1219200 h 2191657"/>
              <a:gd name="connsiteX32" fmla="*/ 5326743 w 5326743"/>
              <a:gd name="connsiteY32" fmla="*/ 1233714 h 2191657"/>
              <a:gd name="connsiteX0-1" fmla="*/ 0 w 5326743"/>
              <a:gd name="connsiteY0-2" fmla="*/ 1233714 h 2191657"/>
              <a:gd name="connsiteX1-3" fmla="*/ 58058 w 5326743"/>
              <a:gd name="connsiteY1-4" fmla="*/ 1233714 h 2191657"/>
              <a:gd name="connsiteX2-5" fmla="*/ 319315 w 5326743"/>
              <a:gd name="connsiteY2-6" fmla="*/ 1248228 h 2191657"/>
              <a:gd name="connsiteX3-7" fmla="*/ 377372 w 5326743"/>
              <a:gd name="connsiteY3-8" fmla="*/ 1146628 h 2191657"/>
              <a:gd name="connsiteX4-9" fmla="*/ 537029 w 5326743"/>
              <a:gd name="connsiteY4-10" fmla="*/ 1422400 h 2191657"/>
              <a:gd name="connsiteX5-11" fmla="*/ 653143 w 5326743"/>
              <a:gd name="connsiteY5-12" fmla="*/ 1204685 h 2191657"/>
              <a:gd name="connsiteX6-13" fmla="*/ 769258 w 5326743"/>
              <a:gd name="connsiteY6-14" fmla="*/ 1204685 h 2191657"/>
              <a:gd name="connsiteX7-15" fmla="*/ 899886 w 5326743"/>
              <a:gd name="connsiteY7-16" fmla="*/ 493485 h 2191657"/>
              <a:gd name="connsiteX8-17" fmla="*/ 1103086 w 5326743"/>
              <a:gd name="connsiteY8-18" fmla="*/ 1596571 h 2191657"/>
              <a:gd name="connsiteX9-19" fmla="*/ 1291772 w 5326743"/>
              <a:gd name="connsiteY9-20" fmla="*/ 972457 h 2191657"/>
              <a:gd name="connsiteX10-21" fmla="*/ 1422400 w 5326743"/>
              <a:gd name="connsiteY10-22" fmla="*/ 1306285 h 2191657"/>
              <a:gd name="connsiteX11-23" fmla="*/ 1538515 w 5326743"/>
              <a:gd name="connsiteY11-24" fmla="*/ 1233714 h 2191657"/>
              <a:gd name="connsiteX12-25" fmla="*/ 2002972 w 5326743"/>
              <a:gd name="connsiteY12-26" fmla="*/ 1233714 h 2191657"/>
              <a:gd name="connsiteX13-27" fmla="*/ 2032000 w 5326743"/>
              <a:gd name="connsiteY13-28" fmla="*/ 1103085 h 2191657"/>
              <a:gd name="connsiteX14-29" fmla="*/ 2206172 w 5326743"/>
              <a:gd name="connsiteY14-30" fmla="*/ 1567542 h 2191657"/>
              <a:gd name="connsiteX15-31" fmla="*/ 2307772 w 5326743"/>
              <a:gd name="connsiteY15-32" fmla="*/ 1233714 h 2191657"/>
              <a:gd name="connsiteX16-33" fmla="*/ 2438400 w 5326743"/>
              <a:gd name="connsiteY16-34" fmla="*/ 1233714 h 2191657"/>
              <a:gd name="connsiteX17-35" fmla="*/ 2569029 w 5326743"/>
              <a:gd name="connsiteY17-36" fmla="*/ 0 h 2191657"/>
              <a:gd name="connsiteX18-37" fmla="*/ 2786743 w 5326743"/>
              <a:gd name="connsiteY18-38" fmla="*/ 2191657 h 2191657"/>
              <a:gd name="connsiteX19-39" fmla="*/ 3062515 w 5326743"/>
              <a:gd name="connsiteY19-40" fmla="*/ 1030514 h 2191657"/>
              <a:gd name="connsiteX20-41" fmla="*/ 3222172 w 5326743"/>
              <a:gd name="connsiteY20-42" fmla="*/ 1335314 h 2191657"/>
              <a:gd name="connsiteX21-43" fmla="*/ 3309258 w 5326743"/>
              <a:gd name="connsiteY21-44" fmla="*/ 1233714 h 2191657"/>
              <a:gd name="connsiteX22-45" fmla="*/ 3715658 w 5326743"/>
              <a:gd name="connsiteY22-46" fmla="*/ 1233714 h 2191657"/>
              <a:gd name="connsiteX23-47" fmla="*/ 3773715 w 5326743"/>
              <a:gd name="connsiteY23-48" fmla="*/ 1175657 h 2191657"/>
              <a:gd name="connsiteX24-49" fmla="*/ 3947886 w 5326743"/>
              <a:gd name="connsiteY24-50" fmla="*/ 1422400 h 2191657"/>
              <a:gd name="connsiteX25-51" fmla="*/ 4049486 w 5326743"/>
              <a:gd name="connsiteY25-52" fmla="*/ 1204685 h 2191657"/>
              <a:gd name="connsiteX26-53" fmla="*/ 4165600 w 5326743"/>
              <a:gd name="connsiteY26-54" fmla="*/ 1219200 h 2191657"/>
              <a:gd name="connsiteX27-55" fmla="*/ 4296229 w 5326743"/>
              <a:gd name="connsiteY27-56" fmla="*/ 508000 h 2191657"/>
              <a:gd name="connsiteX28-57" fmla="*/ 4528458 w 5326743"/>
              <a:gd name="connsiteY28-58" fmla="*/ 1567542 h 2191657"/>
              <a:gd name="connsiteX29-59" fmla="*/ 4688115 w 5326743"/>
              <a:gd name="connsiteY29-60" fmla="*/ 986971 h 2191657"/>
              <a:gd name="connsiteX30-61" fmla="*/ 4818743 w 5326743"/>
              <a:gd name="connsiteY30-62" fmla="*/ 1349828 h 2191657"/>
              <a:gd name="connsiteX31-63" fmla="*/ 4891315 w 5326743"/>
              <a:gd name="connsiteY31-64" fmla="*/ 1219200 h 2191657"/>
              <a:gd name="connsiteX32-65" fmla="*/ 5326743 w 5326743"/>
              <a:gd name="connsiteY32-66" fmla="*/ 1190171 h 2191657"/>
              <a:gd name="connsiteX0-67" fmla="*/ 0 w 5326743"/>
              <a:gd name="connsiteY0-68" fmla="*/ 1233714 h 2191657"/>
              <a:gd name="connsiteX1-69" fmla="*/ 58058 w 5326743"/>
              <a:gd name="connsiteY1-70" fmla="*/ 1233714 h 2191657"/>
              <a:gd name="connsiteX2-71" fmla="*/ 319315 w 5326743"/>
              <a:gd name="connsiteY2-72" fmla="*/ 1248228 h 2191657"/>
              <a:gd name="connsiteX3-73" fmla="*/ 377372 w 5326743"/>
              <a:gd name="connsiteY3-74" fmla="*/ 1146628 h 2191657"/>
              <a:gd name="connsiteX4-75" fmla="*/ 537029 w 5326743"/>
              <a:gd name="connsiteY4-76" fmla="*/ 1422400 h 2191657"/>
              <a:gd name="connsiteX5-77" fmla="*/ 653143 w 5326743"/>
              <a:gd name="connsiteY5-78" fmla="*/ 1204685 h 2191657"/>
              <a:gd name="connsiteX6-79" fmla="*/ 769258 w 5326743"/>
              <a:gd name="connsiteY6-80" fmla="*/ 1204685 h 2191657"/>
              <a:gd name="connsiteX7-81" fmla="*/ 899886 w 5326743"/>
              <a:gd name="connsiteY7-82" fmla="*/ 493485 h 2191657"/>
              <a:gd name="connsiteX8-83" fmla="*/ 1103086 w 5326743"/>
              <a:gd name="connsiteY8-84" fmla="*/ 1596571 h 2191657"/>
              <a:gd name="connsiteX9-85" fmla="*/ 1291772 w 5326743"/>
              <a:gd name="connsiteY9-86" fmla="*/ 972457 h 2191657"/>
              <a:gd name="connsiteX10-87" fmla="*/ 1422400 w 5326743"/>
              <a:gd name="connsiteY10-88" fmla="*/ 1306285 h 2191657"/>
              <a:gd name="connsiteX11-89" fmla="*/ 1538515 w 5326743"/>
              <a:gd name="connsiteY11-90" fmla="*/ 1233714 h 2191657"/>
              <a:gd name="connsiteX12-91" fmla="*/ 2002972 w 5326743"/>
              <a:gd name="connsiteY12-92" fmla="*/ 1233714 h 2191657"/>
              <a:gd name="connsiteX13-93" fmla="*/ 2032000 w 5326743"/>
              <a:gd name="connsiteY13-94" fmla="*/ 1103085 h 2191657"/>
              <a:gd name="connsiteX14-95" fmla="*/ 2206172 w 5326743"/>
              <a:gd name="connsiteY14-96" fmla="*/ 1567542 h 2191657"/>
              <a:gd name="connsiteX15-97" fmla="*/ 2307772 w 5326743"/>
              <a:gd name="connsiteY15-98" fmla="*/ 1233714 h 2191657"/>
              <a:gd name="connsiteX16-99" fmla="*/ 2438400 w 5326743"/>
              <a:gd name="connsiteY16-100" fmla="*/ 1233714 h 2191657"/>
              <a:gd name="connsiteX17-101" fmla="*/ 2569029 w 5326743"/>
              <a:gd name="connsiteY17-102" fmla="*/ 0 h 2191657"/>
              <a:gd name="connsiteX18-103" fmla="*/ 2786743 w 5326743"/>
              <a:gd name="connsiteY18-104" fmla="*/ 2191657 h 2191657"/>
              <a:gd name="connsiteX19-105" fmla="*/ 3062515 w 5326743"/>
              <a:gd name="connsiteY19-106" fmla="*/ 1030514 h 2191657"/>
              <a:gd name="connsiteX20-107" fmla="*/ 3222172 w 5326743"/>
              <a:gd name="connsiteY20-108" fmla="*/ 1335314 h 2191657"/>
              <a:gd name="connsiteX21-109" fmla="*/ 3309258 w 5326743"/>
              <a:gd name="connsiteY21-110" fmla="*/ 1233714 h 2191657"/>
              <a:gd name="connsiteX22-111" fmla="*/ 3715658 w 5326743"/>
              <a:gd name="connsiteY22-112" fmla="*/ 1233714 h 2191657"/>
              <a:gd name="connsiteX23-113" fmla="*/ 3773715 w 5326743"/>
              <a:gd name="connsiteY23-114" fmla="*/ 1175657 h 2191657"/>
              <a:gd name="connsiteX24-115" fmla="*/ 3947886 w 5326743"/>
              <a:gd name="connsiteY24-116" fmla="*/ 1422400 h 2191657"/>
              <a:gd name="connsiteX25-117" fmla="*/ 4049486 w 5326743"/>
              <a:gd name="connsiteY25-118" fmla="*/ 1204685 h 2191657"/>
              <a:gd name="connsiteX26-119" fmla="*/ 4165600 w 5326743"/>
              <a:gd name="connsiteY26-120" fmla="*/ 1219200 h 2191657"/>
              <a:gd name="connsiteX27-121" fmla="*/ 4296229 w 5326743"/>
              <a:gd name="connsiteY27-122" fmla="*/ 508000 h 2191657"/>
              <a:gd name="connsiteX28-123" fmla="*/ 4528458 w 5326743"/>
              <a:gd name="connsiteY28-124" fmla="*/ 1567542 h 2191657"/>
              <a:gd name="connsiteX29-125" fmla="*/ 4688115 w 5326743"/>
              <a:gd name="connsiteY29-126" fmla="*/ 986971 h 2191657"/>
              <a:gd name="connsiteX30-127" fmla="*/ 4818743 w 5326743"/>
              <a:gd name="connsiteY30-128" fmla="*/ 1349828 h 2191657"/>
              <a:gd name="connsiteX31-129" fmla="*/ 4891315 w 5326743"/>
              <a:gd name="connsiteY31-130" fmla="*/ 1219200 h 2191657"/>
              <a:gd name="connsiteX32-131" fmla="*/ 5326743 w 5326743"/>
              <a:gd name="connsiteY32-132" fmla="*/ 1248228 h 2191657"/>
              <a:gd name="connsiteX0-133" fmla="*/ 0 w 5326743"/>
              <a:gd name="connsiteY0-134" fmla="*/ 1233714 h 2191657"/>
              <a:gd name="connsiteX1-135" fmla="*/ 58058 w 5326743"/>
              <a:gd name="connsiteY1-136" fmla="*/ 1233714 h 2191657"/>
              <a:gd name="connsiteX2-137" fmla="*/ 319315 w 5326743"/>
              <a:gd name="connsiteY2-138" fmla="*/ 1248228 h 2191657"/>
              <a:gd name="connsiteX3-139" fmla="*/ 377372 w 5326743"/>
              <a:gd name="connsiteY3-140" fmla="*/ 1146628 h 2191657"/>
              <a:gd name="connsiteX4-141" fmla="*/ 537029 w 5326743"/>
              <a:gd name="connsiteY4-142" fmla="*/ 1422400 h 2191657"/>
              <a:gd name="connsiteX5-143" fmla="*/ 653143 w 5326743"/>
              <a:gd name="connsiteY5-144" fmla="*/ 1204685 h 2191657"/>
              <a:gd name="connsiteX6-145" fmla="*/ 769258 w 5326743"/>
              <a:gd name="connsiteY6-146" fmla="*/ 1204685 h 2191657"/>
              <a:gd name="connsiteX7-147" fmla="*/ 899886 w 5326743"/>
              <a:gd name="connsiteY7-148" fmla="*/ 493485 h 2191657"/>
              <a:gd name="connsiteX8-149" fmla="*/ 1103086 w 5326743"/>
              <a:gd name="connsiteY8-150" fmla="*/ 1596571 h 2191657"/>
              <a:gd name="connsiteX9-151" fmla="*/ 1291772 w 5326743"/>
              <a:gd name="connsiteY9-152" fmla="*/ 972457 h 2191657"/>
              <a:gd name="connsiteX10-153" fmla="*/ 1422400 w 5326743"/>
              <a:gd name="connsiteY10-154" fmla="*/ 1306285 h 2191657"/>
              <a:gd name="connsiteX11-155" fmla="*/ 1538515 w 5326743"/>
              <a:gd name="connsiteY11-156" fmla="*/ 1233714 h 2191657"/>
              <a:gd name="connsiteX12-157" fmla="*/ 2002972 w 5326743"/>
              <a:gd name="connsiteY12-158" fmla="*/ 1233714 h 2191657"/>
              <a:gd name="connsiteX13-159" fmla="*/ 2032000 w 5326743"/>
              <a:gd name="connsiteY13-160" fmla="*/ 1103085 h 2191657"/>
              <a:gd name="connsiteX14-161" fmla="*/ 2206172 w 5326743"/>
              <a:gd name="connsiteY14-162" fmla="*/ 1567542 h 2191657"/>
              <a:gd name="connsiteX15-163" fmla="*/ 2307772 w 5326743"/>
              <a:gd name="connsiteY15-164" fmla="*/ 1233714 h 2191657"/>
              <a:gd name="connsiteX16-165" fmla="*/ 2438400 w 5326743"/>
              <a:gd name="connsiteY16-166" fmla="*/ 1233714 h 2191657"/>
              <a:gd name="connsiteX17-167" fmla="*/ 2569029 w 5326743"/>
              <a:gd name="connsiteY17-168" fmla="*/ 0 h 2191657"/>
              <a:gd name="connsiteX18-169" fmla="*/ 2786743 w 5326743"/>
              <a:gd name="connsiteY18-170" fmla="*/ 2191657 h 2191657"/>
              <a:gd name="connsiteX19-171" fmla="*/ 3062515 w 5326743"/>
              <a:gd name="connsiteY19-172" fmla="*/ 1030514 h 2191657"/>
              <a:gd name="connsiteX20-173" fmla="*/ 3222172 w 5326743"/>
              <a:gd name="connsiteY20-174" fmla="*/ 1335314 h 2191657"/>
              <a:gd name="connsiteX21-175" fmla="*/ 3309258 w 5326743"/>
              <a:gd name="connsiteY21-176" fmla="*/ 1233714 h 2191657"/>
              <a:gd name="connsiteX22-177" fmla="*/ 3715658 w 5326743"/>
              <a:gd name="connsiteY22-178" fmla="*/ 1233714 h 2191657"/>
              <a:gd name="connsiteX23-179" fmla="*/ 3773715 w 5326743"/>
              <a:gd name="connsiteY23-180" fmla="*/ 1175657 h 2191657"/>
              <a:gd name="connsiteX24-181" fmla="*/ 3947886 w 5326743"/>
              <a:gd name="connsiteY24-182" fmla="*/ 1422400 h 2191657"/>
              <a:gd name="connsiteX25-183" fmla="*/ 4049486 w 5326743"/>
              <a:gd name="connsiteY25-184" fmla="*/ 1204685 h 2191657"/>
              <a:gd name="connsiteX26-185" fmla="*/ 4165600 w 5326743"/>
              <a:gd name="connsiteY26-186" fmla="*/ 1219200 h 2191657"/>
              <a:gd name="connsiteX27-187" fmla="*/ 4296229 w 5326743"/>
              <a:gd name="connsiteY27-188" fmla="*/ 508000 h 2191657"/>
              <a:gd name="connsiteX28-189" fmla="*/ 4528458 w 5326743"/>
              <a:gd name="connsiteY28-190" fmla="*/ 1567542 h 2191657"/>
              <a:gd name="connsiteX29-191" fmla="*/ 4688115 w 5326743"/>
              <a:gd name="connsiteY29-192" fmla="*/ 986971 h 2191657"/>
              <a:gd name="connsiteX30-193" fmla="*/ 4818743 w 5326743"/>
              <a:gd name="connsiteY30-194" fmla="*/ 1349828 h 2191657"/>
              <a:gd name="connsiteX31-195" fmla="*/ 4891315 w 5326743"/>
              <a:gd name="connsiteY31-196" fmla="*/ 1219200 h 2191657"/>
              <a:gd name="connsiteX32-197" fmla="*/ 5326743 w 5326743"/>
              <a:gd name="connsiteY32-198" fmla="*/ 1204686 h 2191657"/>
              <a:gd name="connsiteX0-199" fmla="*/ 0 w 5326743"/>
              <a:gd name="connsiteY0-200" fmla="*/ 1233714 h 2191657"/>
              <a:gd name="connsiteX1-201" fmla="*/ 58058 w 5326743"/>
              <a:gd name="connsiteY1-202" fmla="*/ 1233714 h 2191657"/>
              <a:gd name="connsiteX2-203" fmla="*/ 319315 w 5326743"/>
              <a:gd name="connsiteY2-204" fmla="*/ 1248228 h 2191657"/>
              <a:gd name="connsiteX3-205" fmla="*/ 377372 w 5326743"/>
              <a:gd name="connsiteY3-206" fmla="*/ 1146628 h 2191657"/>
              <a:gd name="connsiteX4-207" fmla="*/ 537029 w 5326743"/>
              <a:gd name="connsiteY4-208" fmla="*/ 1422400 h 2191657"/>
              <a:gd name="connsiteX5-209" fmla="*/ 653143 w 5326743"/>
              <a:gd name="connsiteY5-210" fmla="*/ 1204685 h 2191657"/>
              <a:gd name="connsiteX6-211" fmla="*/ 769258 w 5326743"/>
              <a:gd name="connsiteY6-212" fmla="*/ 1204685 h 2191657"/>
              <a:gd name="connsiteX7-213" fmla="*/ 899886 w 5326743"/>
              <a:gd name="connsiteY7-214" fmla="*/ 493485 h 2191657"/>
              <a:gd name="connsiteX8-215" fmla="*/ 1103086 w 5326743"/>
              <a:gd name="connsiteY8-216" fmla="*/ 1596571 h 2191657"/>
              <a:gd name="connsiteX9-217" fmla="*/ 1291772 w 5326743"/>
              <a:gd name="connsiteY9-218" fmla="*/ 972457 h 2191657"/>
              <a:gd name="connsiteX10-219" fmla="*/ 1422400 w 5326743"/>
              <a:gd name="connsiteY10-220" fmla="*/ 1306285 h 2191657"/>
              <a:gd name="connsiteX11-221" fmla="*/ 1538515 w 5326743"/>
              <a:gd name="connsiteY11-222" fmla="*/ 1233714 h 2191657"/>
              <a:gd name="connsiteX12-223" fmla="*/ 2002972 w 5326743"/>
              <a:gd name="connsiteY12-224" fmla="*/ 1233714 h 2191657"/>
              <a:gd name="connsiteX13-225" fmla="*/ 2032000 w 5326743"/>
              <a:gd name="connsiteY13-226" fmla="*/ 1103085 h 2191657"/>
              <a:gd name="connsiteX14-227" fmla="*/ 2206172 w 5326743"/>
              <a:gd name="connsiteY14-228" fmla="*/ 1567542 h 2191657"/>
              <a:gd name="connsiteX15-229" fmla="*/ 2307772 w 5326743"/>
              <a:gd name="connsiteY15-230" fmla="*/ 1233714 h 2191657"/>
              <a:gd name="connsiteX16-231" fmla="*/ 2438400 w 5326743"/>
              <a:gd name="connsiteY16-232" fmla="*/ 1233714 h 2191657"/>
              <a:gd name="connsiteX17-233" fmla="*/ 2569029 w 5326743"/>
              <a:gd name="connsiteY17-234" fmla="*/ 0 h 2191657"/>
              <a:gd name="connsiteX18-235" fmla="*/ 2786743 w 5326743"/>
              <a:gd name="connsiteY18-236" fmla="*/ 2191657 h 2191657"/>
              <a:gd name="connsiteX19-237" fmla="*/ 3062515 w 5326743"/>
              <a:gd name="connsiteY19-238" fmla="*/ 1030514 h 2191657"/>
              <a:gd name="connsiteX20-239" fmla="*/ 3222172 w 5326743"/>
              <a:gd name="connsiteY20-240" fmla="*/ 1335314 h 2191657"/>
              <a:gd name="connsiteX21-241" fmla="*/ 3309258 w 5326743"/>
              <a:gd name="connsiteY21-242" fmla="*/ 1233714 h 2191657"/>
              <a:gd name="connsiteX22-243" fmla="*/ 3715658 w 5326743"/>
              <a:gd name="connsiteY22-244" fmla="*/ 1233714 h 2191657"/>
              <a:gd name="connsiteX23-245" fmla="*/ 3773715 w 5326743"/>
              <a:gd name="connsiteY23-246" fmla="*/ 1175657 h 2191657"/>
              <a:gd name="connsiteX24-247" fmla="*/ 3947886 w 5326743"/>
              <a:gd name="connsiteY24-248" fmla="*/ 1422400 h 2191657"/>
              <a:gd name="connsiteX25-249" fmla="*/ 4049486 w 5326743"/>
              <a:gd name="connsiteY25-250" fmla="*/ 1204685 h 2191657"/>
              <a:gd name="connsiteX26-251" fmla="*/ 4165600 w 5326743"/>
              <a:gd name="connsiteY26-252" fmla="*/ 1219200 h 2191657"/>
              <a:gd name="connsiteX27-253" fmla="*/ 4296229 w 5326743"/>
              <a:gd name="connsiteY27-254" fmla="*/ 508000 h 2191657"/>
              <a:gd name="connsiteX28-255" fmla="*/ 4528458 w 5326743"/>
              <a:gd name="connsiteY28-256" fmla="*/ 1567542 h 2191657"/>
              <a:gd name="connsiteX29-257" fmla="*/ 4688115 w 5326743"/>
              <a:gd name="connsiteY29-258" fmla="*/ 986971 h 2191657"/>
              <a:gd name="connsiteX30-259" fmla="*/ 4818743 w 5326743"/>
              <a:gd name="connsiteY30-260" fmla="*/ 1349828 h 2191657"/>
              <a:gd name="connsiteX31-261" fmla="*/ 4891315 w 5326743"/>
              <a:gd name="connsiteY31-262" fmla="*/ 1219200 h 2191657"/>
              <a:gd name="connsiteX32-263" fmla="*/ 5326743 w 5326743"/>
              <a:gd name="connsiteY32-264" fmla="*/ 1219200 h 2191657"/>
              <a:gd name="connsiteX0-265" fmla="*/ 0 w 5312228"/>
              <a:gd name="connsiteY0-266" fmla="*/ 1248228 h 2191657"/>
              <a:gd name="connsiteX1-267" fmla="*/ 43543 w 5312228"/>
              <a:gd name="connsiteY1-268" fmla="*/ 1233714 h 2191657"/>
              <a:gd name="connsiteX2-269" fmla="*/ 304800 w 5312228"/>
              <a:gd name="connsiteY2-270" fmla="*/ 1248228 h 2191657"/>
              <a:gd name="connsiteX3-271" fmla="*/ 362857 w 5312228"/>
              <a:gd name="connsiteY3-272" fmla="*/ 1146628 h 2191657"/>
              <a:gd name="connsiteX4-273" fmla="*/ 522514 w 5312228"/>
              <a:gd name="connsiteY4-274" fmla="*/ 1422400 h 2191657"/>
              <a:gd name="connsiteX5-275" fmla="*/ 638628 w 5312228"/>
              <a:gd name="connsiteY5-276" fmla="*/ 1204685 h 2191657"/>
              <a:gd name="connsiteX6-277" fmla="*/ 754743 w 5312228"/>
              <a:gd name="connsiteY6-278" fmla="*/ 1204685 h 2191657"/>
              <a:gd name="connsiteX7-279" fmla="*/ 885371 w 5312228"/>
              <a:gd name="connsiteY7-280" fmla="*/ 493485 h 2191657"/>
              <a:gd name="connsiteX8-281" fmla="*/ 1088571 w 5312228"/>
              <a:gd name="connsiteY8-282" fmla="*/ 1596571 h 2191657"/>
              <a:gd name="connsiteX9-283" fmla="*/ 1277257 w 5312228"/>
              <a:gd name="connsiteY9-284" fmla="*/ 972457 h 2191657"/>
              <a:gd name="connsiteX10-285" fmla="*/ 1407885 w 5312228"/>
              <a:gd name="connsiteY10-286" fmla="*/ 1306285 h 2191657"/>
              <a:gd name="connsiteX11-287" fmla="*/ 1524000 w 5312228"/>
              <a:gd name="connsiteY11-288" fmla="*/ 1233714 h 2191657"/>
              <a:gd name="connsiteX12-289" fmla="*/ 1988457 w 5312228"/>
              <a:gd name="connsiteY12-290" fmla="*/ 1233714 h 2191657"/>
              <a:gd name="connsiteX13-291" fmla="*/ 2017485 w 5312228"/>
              <a:gd name="connsiteY13-292" fmla="*/ 1103085 h 2191657"/>
              <a:gd name="connsiteX14-293" fmla="*/ 2191657 w 5312228"/>
              <a:gd name="connsiteY14-294" fmla="*/ 1567542 h 2191657"/>
              <a:gd name="connsiteX15-295" fmla="*/ 2293257 w 5312228"/>
              <a:gd name="connsiteY15-296" fmla="*/ 1233714 h 2191657"/>
              <a:gd name="connsiteX16-297" fmla="*/ 2423885 w 5312228"/>
              <a:gd name="connsiteY16-298" fmla="*/ 1233714 h 2191657"/>
              <a:gd name="connsiteX17-299" fmla="*/ 2554514 w 5312228"/>
              <a:gd name="connsiteY17-300" fmla="*/ 0 h 2191657"/>
              <a:gd name="connsiteX18-301" fmla="*/ 2772228 w 5312228"/>
              <a:gd name="connsiteY18-302" fmla="*/ 2191657 h 2191657"/>
              <a:gd name="connsiteX19-303" fmla="*/ 3048000 w 5312228"/>
              <a:gd name="connsiteY19-304" fmla="*/ 1030514 h 2191657"/>
              <a:gd name="connsiteX20-305" fmla="*/ 3207657 w 5312228"/>
              <a:gd name="connsiteY20-306" fmla="*/ 1335314 h 2191657"/>
              <a:gd name="connsiteX21-307" fmla="*/ 3294743 w 5312228"/>
              <a:gd name="connsiteY21-308" fmla="*/ 1233714 h 2191657"/>
              <a:gd name="connsiteX22-309" fmla="*/ 3701143 w 5312228"/>
              <a:gd name="connsiteY22-310" fmla="*/ 1233714 h 2191657"/>
              <a:gd name="connsiteX23-311" fmla="*/ 3759200 w 5312228"/>
              <a:gd name="connsiteY23-312" fmla="*/ 1175657 h 2191657"/>
              <a:gd name="connsiteX24-313" fmla="*/ 3933371 w 5312228"/>
              <a:gd name="connsiteY24-314" fmla="*/ 1422400 h 2191657"/>
              <a:gd name="connsiteX25-315" fmla="*/ 4034971 w 5312228"/>
              <a:gd name="connsiteY25-316" fmla="*/ 1204685 h 2191657"/>
              <a:gd name="connsiteX26-317" fmla="*/ 4151085 w 5312228"/>
              <a:gd name="connsiteY26-318" fmla="*/ 1219200 h 2191657"/>
              <a:gd name="connsiteX27-319" fmla="*/ 4281714 w 5312228"/>
              <a:gd name="connsiteY27-320" fmla="*/ 508000 h 2191657"/>
              <a:gd name="connsiteX28-321" fmla="*/ 4513943 w 5312228"/>
              <a:gd name="connsiteY28-322" fmla="*/ 1567542 h 2191657"/>
              <a:gd name="connsiteX29-323" fmla="*/ 4673600 w 5312228"/>
              <a:gd name="connsiteY29-324" fmla="*/ 986971 h 2191657"/>
              <a:gd name="connsiteX30-325" fmla="*/ 4804228 w 5312228"/>
              <a:gd name="connsiteY30-326" fmla="*/ 1349828 h 2191657"/>
              <a:gd name="connsiteX31-327" fmla="*/ 4876800 w 5312228"/>
              <a:gd name="connsiteY31-328" fmla="*/ 1219200 h 2191657"/>
              <a:gd name="connsiteX32-329" fmla="*/ 5312228 w 5312228"/>
              <a:gd name="connsiteY32-330" fmla="*/ 1219200 h 2191657"/>
              <a:gd name="connsiteX0-331" fmla="*/ 188685 w 5500913"/>
              <a:gd name="connsiteY0-332" fmla="*/ 1248228 h 2191657"/>
              <a:gd name="connsiteX1-333" fmla="*/ 0 w 5500913"/>
              <a:gd name="connsiteY1-334" fmla="*/ 1233714 h 2191657"/>
              <a:gd name="connsiteX2-335" fmla="*/ 493485 w 5500913"/>
              <a:gd name="connsiteY2-336" fmla="*/ 1248228 h 2191657"/>
              <a:gd name="connsiteX3-337" fmla="*/ 551542 w 5500913"/>
              <a:gd name="connsiteY3-338" fmla="*/ 1146628 h 2191657"/>
              <a:gd name="connsiteX4-339" fmla="*/ 711199 w 5500913"/>
              <a:gd name="connsiteY4-340" fmla="*/ 1422400 h 2191657"/>
              <a:gd name="connsiteX5-341" fmla="*/ 827313 w 5500913"/>
              <a:gd name="connsiteY5-342" fmla="*/ 1204685 h 2191657"/>
              <a:gd name="connsiteX6-343" fmla="*/ 943428 w 5500913"/>
              <a:gd name="connsiteY6-344" fmla="*/ 1204685 h 2191657"/>
              <a:gd name="connsiteX7-345" fmla="*/ 1074056 w 5500913"/>
              <a:gd name="connsiteY7-346" fmla="*/ 493485 h 2191657"/>
              <a:gd name="connsiteX8-347" fmla="*/ 1277256 w 5500913"/>
              <a:gd name="connsiteY8-348" fmla="*/ 1596571 h 2191657"/>
              <a:gd name="connsiteX9-349" fmla="*/ 1465942 w 5500913"/>
              <a:gd name="connsiteY9-350" fmla="*/ 972457 h 2191657"/>
              <a:gd name="connsiteX10-351" fmla="*/ 1596570 w 5500913"/>
              <a:gd name="connsiteY10-352" fmla="*/ 1306285 h 2191657"/>
              <a:gd name="connsiteX11-353" fmla="*/ 1712685 w 5500913"/>
              <a:gd name="connsiteY11-354" fmla="*/ 1233714 h 2191657"/>
              <a:gd name="connsiteX12-355" fmla="*/ 2177142 w 5500913"/>
              <a:gd name="connsiteY12-356" fmla="*/ 1233714 h 2191657"/>
              <a:gd name="connsiteX13-357" fmla="*/ 2206170 w 5500913"/>
              <a:gd name="connsiteY13-358" fmla="*/ 1103085 h 2191657"/>
              <a:gd name="connsiteX14-359" fmla="*/ 2380342 w 5500913"/>
              <a:gd name="connsiteY14-360" fmla="*/ 1567542 h 2191657"/>
              <a:gd name="connsiteX15-361" fmla="*/ 2481942 w 5500913"/>
              <a:gd name="connsiteY15-362" fmla="*/ 1233714 h 2191657"/>
              <a:gd name="connsiteX16-363" fmla="*/ 2612570 w 5500913"/>
              <a:gd name="connsiteY16-364" fmla="*/ 1233714 h 2191657"/>
              <a:gd name="connsiteX17-365" fmla="*/ 2743199 w 5500913"/>
              <a:gd name="connsiteY17-366" fmla="*/ 0 h 2191657"/>
              <a:gd name="connsiteX18-367" fmla="*/ 2960913 w 5500913"/>
              <a:gd name="connsiteY18-368" fmla="*/ 2191657 h 2191657"/>
              <a:gd name="connsiteX19-369" fmla="*/ 3236685 w 5500913"/>
              <a:gd name="connsiteY19-370" fmla="*/ 1030514 h 2191657"/>
              <a:gd name="connsiteX20-371" fmla="*/ 3396342 w 5500913"/>
              <a:gd name="connsiteY20-372" fmla="*/ 1335314 h 2191657"/>
              <a:gd name="connsiteX21-373" fmla="*/ 3483428 w 5500913"/>
              <a:gd name="connsiteY21-374" fmla="*/ 1233714 h 2191657"/>
              <a:gd name="connsiteX22-375" fmla="*/ 3889828 w 5500913"/>
              <a:gd name="connsiteY22-376" fmla="*/ 1233714 h 2191657"/>
              <a:gd name="connsiteX23-377" fmla="*/ 3947885 w 5500913"/>
              <a:gd name="connsiteY23-378" fmla="*/ 1175657 h 2191657"/>
              <a:gd name="connsiteX24-379" fmla="*/ 4122056 w 5500913"/>
              <a:gd name="connsiteY24-380" fmla="*/ 1422400 h 2191657"/>
              <a:gd name="connsiteX25-381" fmla="*/ 4223656 w 5500913"/>
              <a:gd name="connsiteY25-382" fmla="*/ 1204685 h 2191657"/>
              <a:gd name="connsiteX26-383" fmla="*/ 4339770 w 5500913"/>
              <a:gd name="connsiteY26-384" fmla="*/ 1219200 h 2191657"/>
              <a:gd name="connsiteX27-385" fmla="*/ 4470399 w 5500913"/>
              <a:gd name="connsiteY27-386" fmla="*/ 508000 h 2191657"/>
              <a:gd name="connsiteX28-387" fmla="*/ 4702628 w 5500913"/>
              <a:gd name="connsiteY28-388" fmla="*/ 1567542 h 2191657"/>
              <a:gd name="connsiteX29-389" fmla="*/ 4862285 w 5500913"/>
              <a:gd name="connsiteY29-390" fmla="*/ 986971 h 2191657"/>
              <a:gd name="connsiteX30-391" fmla="*/ 4992913 w 5500913"/>
              <a:gd name="connsiteY30-392" fmla="*/ 1349828 h 2191657"/>
              <a:gd name="connsiteX31-393" fmla="*/ 5065485 w 5500913"/>
              <a:gd name="connsiteY31-394" fmla="*/ 1219200 h 2191657"/>
              <a:gd name="connsiteX32-395" fmla="*/ 5500913 w 5500913"/>
              <a:gd name="connsiteY32-396" fmla="*/ 1219200 h 2191657"/>
              <a:gd name="connsiteX0-397" fmla="*/ 188685 w 5500913"/>
              <a:gd name="connsiteY0-398" fmla="*/ 1248228 h 2191657"/>
              <a:gd name="connsiteX1-399" fmla="*/ 0 w 5500913"/>
              <a:gd name="connsiteY1-400" fmla="*/ 1248229 h 2191657"/>
              <a:gd name="connsiteX2-401" fmla="*/ 493485 w 5500913"/>
              <a:gd name="connsiteY2-402" fmla="*/ 1248228 h 2191657"/>
              <a:gd name="connsiteX3-403" fmla="*/ 551542 w 5500913"/>
              <a:gd name="connsiteY3-404" fmla="*/ 1146628 h 2191657"/>
              <a:gd name="connsiteX4-405" fmla="*/ 711199 w 5500913"/>
              <a:gd name="connsiteY4-406" fmla="*/ 1422400 h 2191657"/>
              <a:gd name="connsiteX5-407" fmla="*/ 827313 w 5500913"/>
              <a:gd name="connsiteY5-408" fmla="*/ 1204685 h 2191657"/>
              <a:gd name="connsiteX6-409" fmla="*/ 943428 w 5500913"/>
              <a:gd name="connsiteY6-410" fmla="*/ 1204685 h 2191657"/>
              <a:gd name="connsiteX7-411" fmla="*/ 1074056 w 5500913"/>
              <a:gd name="connsiteY7-412" fmla="*/ 493485 h 2191657"/>
              <a:gd name="connsiteX8-413" fmla="*/ 1277256 w 5500913"/>
              <a:gd name="connsiteY8-414" fmla="*/ 1596571 h 2191657"/>
              <a:gd name="connsiteX9-415" fmla="*/ 1465942 w 5500913"/>
              <a:gd name="connsiteY9-416" fmla="*/ 972457 h 2191657"/>
              <a:gd name="connsiteX10-417" fmla="*/ 1596570 w 5500913"/>
              <a:gd name="connsiteY10-418" fmla="*/ 1306285 h 2191657"/>
              <a:gd name="connsiteX11-419" fmla="*/ 1712685 w 5500913"/>
              <a:gd name="connsiteY11-420" fmla="*/ 1233714 h 2191657"/>
              <a:gd name="connsiteX12-421" fmla="*/ 2177142 w 5500913"/>
              <a:gd name="connsiteY12-422" fmla="*/ 1233714 h 2191657"/>
              <a:gd name="connsiteX13-423" fmla="*/ 2206170 w 5500913"/>
              <a:gd name="connsiteY13-424" fmla="*/ 1103085 h 2191657"/>
              <a:gd name="connsiteX14-425" fmla="*/ 2380342 w 5500913"/>
              <a:gd name="connsiteY14-426" fmla="*/ 1567542 h 2191657"/>
              <a:gd name="connsiteX15-427" fmla="*/ 2481942 w 5500913"/>
              <a:gd name="connsiteY15-428" fmla="*/ 1233714 h 2191657"/>
              <a:gd name="connsiteX16-429" fmla="*/ 2612570 w 5500913"/>
              <a:gd name="connsiteY16-430" fmla="*/ 1233714 h 2191657"/>
              <a:gd name="connsiteX17-431" fmla="*/ 2743199 w 5500913"/>
              <a:gd name="connsiteY17-432" fmla="*/ 0 h 2191657"/>
              <a:gd name="connsiteX18-433" fmla="*/ 2960913 w 5500913"/>
              <a:gd name="connsiteY18-434" fmla="*/ 2191657 h 2191657"/>
              <a:gd name="connsiteX19-435" fmla="*/ 3236685 w 5500913"/>
              <a:gd name="connsiteY19-436" fmla="*/ 1030514 h 2191657"/>
              <a:gd name="connsiteX20-437" fmla="*/ 3396342 w 5500913"/>
              <a:gd name="connsiteY20-438" fmla="*/ 1335314 h 2191657"/>
              <a:gd name="connsiteX21-439" fmla="*/ 3483428 w 5500913"/>
              <a:gd name="connsiteY21-440" fmla="*/ 1233714 h 2191657"/>
              <a:gd name="connsiteX22-441" fmla="*/ 3889828 w 5500913"/>
              <a:gd name="connsiteY22-442" fmla="*/ 1233714 h 2191657"/>
              <a:gd name="connsiteX23-443" fmla="*/ 3947885 w 5500913"/>
              <a:gd name="connsiteY23-444" fmla="*/ 1175657 h 2191657"/>
              <a:gd name="connsiteX24-445" fmla="*/ 4122056 w 5500913"/>
              <a:gd name="connsiteY24-446" fmla="*/ 1422400 h 2191657"/>
              <a:gd name="connsiteX25-447" fmla="*/ 4223656 w 5500913"/>
              <a:gd name="connsiteY25-448" fmla="*/ 1204685 h 2191657"/>
              <a:gd name="connsiteX26-449" fmla="*/ 4339770 w 5500913"/>
              <a:gd name="connsiteY26-450" fmla="*/ 1219200 h 2191657"/>
              <a:gd name="connsiteX27-451" fmla="*/ 4470399 w 5500913"/>
              <a:gd name="connsiteY27-452" fmla="*/ 508000 h 2191657"/>
              <a:gd name="connsiteX28-453" fmla="*/ 4702628 w 5500913"/>
              <a:gd name="connsiteY28-454" fmla="*/ 1567542 h 2191657"/>
              <a:gd name="connsiteX29-455" fmla="*/ 4862285 w 5500913"/>
              <a:gd name="connsiteY29-456" fmla="*/ 986971 h 2191657"/>
              <a:gd name="connsiteX30-457" fmla="*/ 4992913 w 5500913"/>
              <a:gd name="connsiteY30-458" fmla="*/ 1349828 h 2191657"/>
              <a:gd name="connsiteX31-459" fmla="*/ 5065485 w 5500913"/>
              <a:gd name="connsiteY31-460" fmla="*/ 1219200 h 2191657"/>
              <a:gd name="connsiteX32-461" fmla="*/ 5500913 w 5500913"/>
              <a:gd name="connsiteY32-462" fmla="*/ 1219200 h 21916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</a:cxnLst>
            <a:rect l="l" t="t" r="r" b="b"/>
            <a:pathLst>
              <a:path w="5500913" h="2191657">
                <a:moveTo>
                  <a:pt x="188685" y="1248228"/>
                </a:moveTo>
                <a:lnTo>
                  <a:pt x="0" y="1248229"/>
                </a:lnTo>
                <a:lnTo>
                  <a:pt x="493485" y="1248228"/>
                </a:lnTo>
                <a:lnTo>
                  <a:pt x="551542" y="1146628"/>
                </a:lnTo>
                <a:lnTo>
                  <a:pt x="711199" y="1422400"/>
                </a:lnTo>
                <a:lnTo>
                  <a:pt x="827313" y="1204685"/>
                </a:lnTo>
                <a:lnTo>
                  <a:pt x="943428" y="1204685"/>
                </a:lnTo>
                <a:lnTo>
                  <a:pt x="1074056" y="493485"/>
                </a:lnTo>
                <a:lnTo>
                  <a:pt x="1277256" y="1596571"/>
                </a:lnTo>
                <a:lnTo>
                  <a:pt x="1465942" y="972457"/>
                </a:lnTo>
                <a:lnTo>
                  <a:pt x="1596570" y="1306285"/>
                </a:lnTo>
                <a:lnTo>
                  <a:pt x="1712685" y="1233714"/>
                </a:lnTo>
                <a:lnTo>
                  <a:pt x="2177142" y="1233714"/>
                </a:lnTo>
                <a:lnTo>
                  <a:pt x="2206170" y="1103085"/>
                </a:lnTo>
                <a:lnTo>
                  <a:pt x="2380342" y="1567542"/>
                </a:lnTo>
                <a:lnTo>
                  <a:pt x="2481942" y="1233714"/>
                </a:lnTo>
                <a:lnTo>
                  <a:pt x="2612570" y="1233714"/>
                </a:lnTo>
                <a:lnTo>
                  <a:pt x="2743199" y="0"/>
                </a:lnTo>
                <a:lnTo>
                  <a:pt x="2960913" y="2191657"/>
                </a:lnTo>
                <a:lnTo>
                  <a:pt x="3236685" y="1030514"/>
                </a:lnTo>
                <a:lnTo>
                  <a:pt x="3396342" y="1335314"/>
                </a:lnTo>
                <a:lnTo>
                  <a:pt x="3483428" y="1233714"/>
                </a:lnTo>
                <a:lnTo>
                  <a:pt x="3889828" y="1233714"/>
                </a:lnTo>
                <a:lnTo>
                  <a:pt x="3947885" y="1175657"/>
                </a:lnTo>
                <a:lnTo>
                  <a:pt x="4122056" y="1422400"/>
                </a:lnTo>
                <a:lnTo>
                  <a:pt x="4223656" y="1204685"/>
                </a:lnTo>
                <a:lnTo>
                  <a:pt x="4339770" y="1219200"/>
                </a:lnTo>
                <a:lnTo>
                  <a:pt x="4470399" y="508000"/>
                </a:lnTo>
                <a:lnTo>
                  <a:pt x="4702628" y="1567542"/>
                </a:lnTo>
                <a:lnTo>
                  <a:pt x="4862285" y="986971"/>
                </a:lnTo>
                <a:lnTo>
                  <a:pt x="4992913" y="1349828"/>
                </a:lnTo>
                <a:lnTo>
                  <a:pt x="5065485" y="1219200"/>
                </a:lnTo>
                <a:lnTo>
                  <a:pt x="5500913" y="1219200"/>
                </a:lnTo>
              </a:path>
            </a:pathLst>
          </a:custGeom>
          <a:noFill/>
          <a:ln w="28575">
            <a:solidFill>
              <a:srgbClr val="0AA29E">
                <a:alpha val="50000"/>
              </a:srgbClr>
            </a:solidFill>
          </a:ln>
          <a:effectLst>
            <a:glow rad="127000">
              <a:schemeClr val="accent5">
                <a:lumMod val="20000"/>
                <a:lumOff val="80000"/>
                <a:alpha val="1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768115" y="125288"/>
            <a:ext cx="885371" cy="509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10210800" y="225426"/>
            <a:ext cx="0" cy="509082"/>
          </a:xfrm>
          <a:prstGeom prst="line">
            <a:avLst/>
          </a:prstGeom>
          <a:ln w="38100">
            <a:solidFill>
              <a:srgbClr val="0AA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978571" y="29938"/>
            <a:ext cx="0" cy="509082"/>
          </a:xfrm>
          <a:prstGeom prst="line">
            <a:avLst/>
          </a:prstGeom>
          <a:ln w="38100">
            <a:solidFill>
              <a:srgbClr val="0AA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450285" y="29938"/>
            <a:ext cx="0" cy="509082"/>
          </a:xfrm>
          <a:prstGeom prst="line">
            <a:avLst/>
          </a:prstGeom>
          <a:ln w="38100">
            <a:solidFill>
              <a:srgbClr val="0AA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 flipV="1">
            <a:off x="1539295" y="6025627"/>
            <a:ext cx="885371" cy="509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1981980" y="6125765"/>
            <a:ext cx="0" cy="509082"/>
          </a:xfrm>
          <a:prstGeom prst="line">
            <a:avLst/>
          </a:prstGeom>
          <a:ln w="38100">
            <a:solidFill>
              <a:srgbClr val="0AA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749751" y="5930277"/>
            <a:ext cx="0" cy="509082"/>
          </a:xfrm>
          <a:prstGeom prst="line">
            <a:avLst/>
          </a:prstGeom>
          <a:ln w="38100">
            <a:solidFill>
              <a:srgbClr val="0AA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221465" y="5930277"/>
            <a:ext cx="0" cy="509082"/>
          </a:xfrm>
          <a:prstGeom prst="line">
            <a:avLst/>
          </a:prstGeom>
          <a:ln w="38100">
            <a:solidFill>
              <a:srgbClr val="0AA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4076121" y="5195682"/>
            <a:ext cx="3284054" cy="829945"/>
          </a:xfrm>
          <a:prstGeom prst="roundRect">
            <a:avLst>
              <a:gd name="adj" fmla="val 31921"/>
            </a:avLst>
          </a:prstGeom>
          <a:solidFill>
            <a:srgbClr val="0AA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 </a:t>
            </a:r>
            <a:r>
              <a:rPr lang="en-US" altLang="zh-CN" sz="3200" b="1" dirty="0"/>
              <a:t>2020</a:t>
            </a:r>
            <a:r>
              <a:rPr lang="zh-CN" altLang="en-US" sz="3200" b="1" dirty="0"/>
              <a:t> 年</a:t>
            </a:r>
            <a:r>
              <a:rPr lang="en-US" altLang="zh-CN" sz="3200" b="1" dirty="0"/>
              <a:t>5</a:t>
            </a:r>
            <a:r>
              <a:rPr lang="zh-CN" altLang="en-US" sz="3200" b="1" dirty="0"/>
              <a:t>月</a:t>
            </a:r>
            <a:r>
              <a:rPr lang="en-US" altLang="zh-CN" sz="3200" b="1" dirty="0"/>
              <a:t>6</a:t>
            </a:r>
            <a:r>
              <a:rPr lang="zh-CN" altLang="en-US" sz="3200" b="1" dirty="0"/>
              <a:t>日</a:t>
            </a:r>
            <a:endParaRPr lang="zh-CN" altLang="en-US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1211</Words>
  <Application>WPS 演示</Application>
  <PresentationFormat>宽屏</PresentationFormat>
  <Paragraphs>152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Cambria</vt:lpstr>
      <vt:lpstr>黑体</vt:lpstr>
      <vt:lpstr>微软雅黑</vt:lpstr>
      <vt:lpstr>Arial Unicode MS</vt:lpstr>
      <vt:lpstr>等线</vt:lpstr>
      <vt:lpstr>Office 主题​​</vt:lpstr>
      <vt:lpstr>化学与分子工程学院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疫情防控常态化 请戴口罩、勤洗手、多通风 不集聚、保持社交距离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Ping</cp:lastModifiedBy>
  <cp:revision>152</cp:revision>
  <dcterms:created xsi:type="dcterms:W3CDTF">2020-02-14T02:52:00Z</dcterms:created>
  <dcterms:modified xsi:type="dcterms:W3CDTF">2020-05-06T11:52:02Z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