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handoutMasterIdLst>
    <p:handoutMasterId r:id="rId4"/>
  </p:handoutMasterIdLst>
  <p:sldIdLst>
    <p:sldId id="260" r:id="rId2"/>
  </p:sldIdLst>
  <p:sldSz cx="32404050" cy="43205400"/>
  <p:notesSz cx="6715125" cy="9239250"/>
  <p:defaultTextStyle>
    <a:defPPr>
      <a:defRPr lang="en-US"/>
    </a:defPPr>
    <a:lvl1pPr marL="0" lvl="0" indent="0"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1pPr>
    <a:lvl2pPr marL="449580" lvl="1" indent="7620"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2pPr>
    <a:lvl3pPr marL="898525" lvl="2" indent="1587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3pPr>
    <a:lvl4pPr marL="1349375" lvl="3" indent="2222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4pPr>
    <a:lvl5pPr marL="1798955" lvl="4" indent="2984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5pPr>
    <a:lvl6pPr marL="2286000" lvl="5" indent="2984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6pPr>
    <a:lvl7pPr marL="2743200" lvl="6" indent="2984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7pPr>
    <a:lvl8pPr marL="3200400" lvl="7" indent="2984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8pPr>
    <a:lvl9pPr marL="3657600" lvl="8" indent="29845" algn="l" defTabSz="914400" rtl="0" eaLnBrk="0" fontAlgn="base" latinLnBrk="0" hangingPunct="0">
      <a:lnSpc>
        <a:spcPct val="100000"/>
      </a:lnSpc>
      <a:spcBef>
        <a:spcPct val="0"/>
      </a:spcBef>
      <a:spcAft>
        <a:spcPct val="0"/>
      </a:spcAft>
      <a:buNone/>
      <a:defRPr sz="8500" b="0" i="0" u="none" kern="1200" baseline="0">
        <a:solidFill>
          <a:schemeClr val="tx1"/>
        </a:solidFill>
        <a:latin typeface="Arial" panose="020B0604020202020204" pitchFamily="34" charset="0"/>
        <a:ea typeface="华文楷体" panose="02010600040101010101" pitchFamily="2" charset="-122"/>
        <a:cs typeface="+mn-cs"/>
      </a:defRPr>
    </a:lvl9pPr>
  </p:defaultTextStyle>
  <p:extLst>
    <p:ext uri="{EFAFB233-063F-42B5-8137-9DF3F51BA10A}">
      <p15:sldGuideLst xmlns:p15="http://schemas.microsoft.com/office/powerpoint/2012/main">
        <p15:guide id="1" orient="horz" pos="6413">
          <p15:clr>
            <a:srgbClr val="A4A3A4"/>
          </p15:clr>
        </p15:guide>
        <p15:guide id="2" orient="horz" pos="26507">
          <p15:clr>
            <a:srgbClr val="A4A3A4"/>
          </p15:clr>
        </p15:guide>
        <p15:guide id="3" orient="horz" pos="2819">
          <p15:clr>
            <a:srgbClr val="A4A3A4"/>
          </p15:clr>
        </p15:guide>
        <p15:guide id="4" pos="102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0046D2"/>
    <a:srgbClr val="C0C0C0"/>
    <a:srgbClr val="698ED9"/>
    <a:srgbClr val="A7C4FF"/>
    <a:srgbClr val="003064"/>
    <a:srgbClr val="003399"/>
    <a:srgbClr val="00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4"/>
    <p:restoredTop sz="94671"/>
  </p:normalViewPr>
  <p:slideViewPr>
    <p:cSldViewPr snapToGrid="0" showGuides="1">
      <p:cViewPr varScale="1">
        <p:scale>
          <a:sx n="10" d="100"/>
          <a:sy n="10" d="100"/>
        </p:scale>
        <p:origin x="2188" y="76"/>
      </p:cViewPr>
      <p:guideLst>
        <p:guide orient="horz" pos="6413"/>
        <p:guide orient="horz" pos="26507"/>
        <p:guide orient="horz" pos="2819"/>
        <p:guide pos="10281"/>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xiaoyan cui" userId="8093ce96e61f7266" providerId="LiveId" clId="{3198A364-B542-4C38-BF0E-1A50665B74B1}"/>
    <pc:docChg chg="modSld">
      <pc:chgData name="xiaoyan cui" userId="8093ce96e61f7266" providerId="LiveId" clId="{3198A364-B542-4C38-BF0E-1A50665B74B1}" dt="2021-03-22T06:09:23.926" v="2" actId="20577"/>
      <pc:docMkLst>
        <pc:docMk/>
      </pc:docMkLst>
      <pc:sldChg chg="modSp mod">
        <pc:chgData name="xiaoyan cui" userId="8093ce96e61f7266" providerId="LiveId" clId="{3198A364-B542-4C38-BF0E-1A50665B74B1}" dt="2021-03-22T06:09:23.926" v="2" actId="20577"/>
        <pc:sldMkLst>
          <pc:docMk/>
          <pc:sldMk cId="0" sldId="260"/>
        </pc:sldMkLst>
        <pc:spChg chg="mod">
          <ac:chgData name="xiaoyan cui" userId="8093ce96e61f7266" providerId="LiveId" clId="{3198A364-B542-4C38-BF0E-1A50665B74B1}" dt="2021-03-22T06:02:29.933" v="1" actId="20577"/>
          <ac:spMkLst>
            <pc:docMk/>
            <pc:sldMk cId="0" sldId="260"/>
            <ac:spMk id="19" creationId="{00000000-0000-0000-0000-000000000000}"/>
          </ac:spMkLst>
        </pc:spChg>
        <pc:spChg chg="mod">
          <ac:chgData name="xiaoyan cui" userId="8093ce96e61f7266" providerId="LiveId" clId="{3198A364-B542-4C38-BF0E-1A50665B74B1}" dt="2021-03-22T06:09:23.926" v="2" actId="20577"/>
          <ac:spMkLst>
            <pc:docMk/>
            <pc:sldMk cId="0" sldId="260"/>
            <ac:spMk id="4101"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09888" cy="461963"/>
          </a:xfrm>
          <a:prstGeom prst="rect">
            <a:avLst/>
          </a:prstGeom>
          <a:noFill/>
          <a:ln>
            <a:noFill/>
          </a:ln>
          <a:effectLst/>
        </p:spPr>
        <p:txBody>
          <a:bodyPr vert="horz" wrap="square" lIns="91440" tIns="45720" rIns="91440" bIns="45720" numCol="1" anchor="t" anchorCtr="0" compatLnSpc="1"/>
          <a:lstStyle>
            <a:lvl1pPr>
              <a:defRPr sz="1200">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华文楷体" panose="02010600040101010101" pitchFamily="2" charset="-122"/>
              <a:cs typeface="+mn-cs"/>
            </a:endParaRPr>
          </a:p>
        </p:txBody>
      </p:sp>
      <p:sp>
        <p:nvSpPr>
          <p:cNvPr id="4099" name="Rectangle 3"/>
          <p:cNvSpPr>
            <a:spLocks noGrp="1" noChangeArrowheads="1"/>
          </p:cNvSpPr>
          <p:nvPr>
            <p:ph type="dt" sz="quarter" idx="1"/>
          </p:nvPr>
        </p:nvSpPr>
        <p:spPr bwMode="auto">
          <a:xfrm>
            <a:off x="3803650" y="0"/>
            <a:ext cx="2909888" cy="461963"/>
          </a:xfrm>
          <a:prstGeom prst="rect">
            <a:avLst/>
          </a:prstGeom>
          <a:noFill/>
          <a:ln>
            <a:noFill/>
          </a:ln>
          <a:effectLst/>
        </p:spPr>
        <p:txBody>
          <a:bodyPr vert="horz" wrap="square" lIns="91440" tIns="45720" rIns="91440" bIns="45720" numCol="1" anchor="t" anchorCtr="0" compatLnSpc="1"/>
          <a:lstStyle>
            <a:lvl1pPr algn="r">
              <a:defRPr sz="1200">
                <a:latin typeface="Arial" panose="020B0604020202020204" pitchFamily="34" charset="0"/>
              </a:defRPr>
            </a:lvl1pPr>
          </a:lstStyle>
          <a:p>
            <a:pPr marL="0" marR="0" lvl="0" indent="0" algn="r" defTabSz="914400" rtl="0" eaLnBrk="0" fontAlgn="base" latinLnBrk="0" hangingPunct="0">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华文楷体" panose="02010600040101010101" pitchFamily="2" charset="-122"/>
              <a:cs typeface="+mn-cs"/>
            </a:endParaRPr>
          </a:p>
        </p:txBody>
      </p:sp>
      <p:sp>
        <p:nvSpPr>
          <p:cNvPr id="4100" name="Rectangle 4"/>
          <p:cNvSpPr>
            <a:spLocks noGrp="1" noChangeArrowheads="1"/>
          </p:cNvSpPr>
          <p:nvPr>
            <p:ph type="ftr" sz="quarter" idx="2"/>
          </p:nvPr>
        </p:nvSpPr>
        <p:spPr bwMode="auto">
          <a:xfrm>
            <a:off x="0" y="8775700"/>
            <a:ext cx="2909888" cy="461963"/>
          </a:xfrm>
          <a:prstGeom prst="rect">
            <a:avLst/>
          </a:prstGeom>
          <a:noFill/>
          <a:ln>
            <a:noFill/>
          </a:ln>
          <a:effectLst/>
        </p:spPr>
        <p:txBody>
          <a:bodyPr vert="horz" wrap="square" lIns="91440" tIns="45720" rIns="91440" bIns="45720" numCol="1" anchor="b" anchorCtr="0" compatLnSpc="1"/>
          <a:lstStyle>
            <a:lvl1pPr>
              <a:defRPr sz="1200">
                <a:latin typeface="Arial" panose="020B0604020202020204" pitchFamily="34" charset="0"/>
              </a:defRPr>
            </a:lvl1p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华文楷体" panose="02010600040101010101" pitchFamily="2" charset="-122"/>
              <a:cs typeface="+mn-cs"/>
            </a:endParaRPr>
          </a:p>
        </p:txBody>
      </p:sp>
      <p:sp>
        <p:nvSpPr>
          <p:cNvPr id="4101" name="Rectangle 5"/>
          <p:cNvSpPr>
            <a:spLocks noGrp="1" noChangeArrowheads="1"/>
          </p:cNvSpPr>
          <p:nvPr>
            <p:ph type="sldNum" sz="quarter" idx="3"/>
          </p:nvPr>
        </p:nvSpPr>
        <p:spPr bwMode="auto">
          <a:xfrm>
            <a:off x="3803650" y="8775700"/>
            <a:ext cx="2909888" cy="461963"/>
          </a:xfrm>
          <a:prstGeom prst="rect">
            <a:avLst/>
          </a:prstGeom>
          <a:noFill/>
          <a:ln>
            <a:noFill/>
          </a:ln>
          <a:effectLst/>
        </p:spPr>
        <p:txBody>
          <a:bodyPr vert="horz" wrap="square" lIns="91440" tIns="45720" rIns="91440" bIns="45720" numCol="1" anchor="b" anchorCtr="0" compatLnSpc="1"/>
          <a:lstStyle>
            <a:lvl1pPr algn="r">
              <a:defRPr sz="1200"/>
            </a:lvl1pPr>
          </a:lstStyle>
          <a:p>
            <a:pPr marL="0" marR="0" lvl="0" indent="0" algn="r" defTabSz="914400" rtl="0" eaLnBrk="0" fontAlgn="base" latinLnBrk="0" hangingPunct="0">
              <a:lnSpc>
                <a:spcPct val="100000"/>
              </a:lnSpc>
              <a:spcBef>
                <a:spcPct val="0"/>
              </a:spcBef>
              <a:spcAft>
                <a:spcPct val="0"/>
              </a:spcAft>
              <a:buClrTx/>
              <a:buSzTx/>
              <a:buFontTx/>
              <a:buNone/>
              <a:defRPr/>
            </a:pPr>
            <a:fld id="{E8E89540-CABB-4E37-9380-D5F21AB70058}"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华文楷体" panose="0201060004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华文楷体" panose="02010600040101010101" pitchFamily="2" charset="-122"/>
              <a:cs typeface="+mn-cs"/>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09888" cy="461963"/>
          </a:xfrm>
          <a:prstGeom prst="rect">
            <a:avLst/>
          </a:prstGeom>
          <a:noFill/>
          <a:ln w="9525">
            <a:noFill/>
            <a:miter lim="800000"/>
          </a:ln>
        </p:spPr>
        <p:txBody>
          <a:bodyPr vert="horz" wrap="square" lIns="91440" tIns="45720" rIns="91440" bIns="45720" numCol="1" anchor="t" anchorCtr="0" compatLnSpc="1"/>
          <a:lstStyle>
            <a:lvl1pPr algn="l" eaLnBrk="1" hangingPunct="1">
              <a:buFont typeface="Arial" panose="020B0604020202020204" pitchFamily="34" charset="0"/>
              <a:buNone/>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1" name="Rectangle 3"/>
          <p:cNvSpPr>
            <a:spLocks noGrp="1" noChangeArrowheads="1"/>
          </p:cNvSpPr>
          <p:nvPr>
            <p:ph type="dt" idx="1"/>
          </p:nvPr>
        </p:nvSpPr>
        <p:spPr bwMode="auto">
          <a:xfrm>
            <a:off x="3803650" y="0"/>
            <a:ext cx="2909888" cy="461963"/>
          </a:xfrm>
          <a:prstGeom prst="rect">
            <a:avLst/>
          </a:prstGeom>
          <a:noFill/>
          <a:ln w="9525">
            <a:noFill/>
            <a:miter lim="800000"/>
          </a:ln>
        </p:spPr>
        <p:txBody>
          <a:bodyPr vert="horz" wrap="square" lIns="91440" tIns="45720" rIns="91440" bIns="45720" numCol="1" anchor="t" anchorCtr="0" compatLnSpc="1"/>
          <a:lstStyle>
            <a:lvl1pPr algn="r" eaLnBrk="1" hangingPunct="1">
              <a:buFont typeface="Arial" panose="020B0604020202020204" pitchFamily="34" charset="0"/>
              <a:buNone/>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2" name="Rectangle 4"/>
          <p:cNvSpPr>
            <a:spLocks noGrp="1" noRot="1" noChangeAspect="1"/>
          </p:cNvSpPr>
          <p:nvPr>
            <p:ph type="sldImg" idx="2"/>
          </p:nvPr>
        </p:nvSpPr>
        <p:spPr>
          <a:xfrm>
            <a:off x="2058988" y="692150"/>
            <a:ext cx="2598737" cy="3465513"/>
          </a:xfrm>
          <a:prstGeom prst="rect">
            <a:avLst/>
          </a:prstGeom>
          <a:noFill/>
          <a:ln w="9525">
            <a:noFill/>
          </a:ln>
        </p:spPr>
      </p:sp>
      <p:sp>
        <p:nvSpPr>
          <p:cNvPr id="2053" name="Rectangle 5"/>
          <p:cNvSpPr>
            <a:spLocks noGrp="1" noChangeArrowheads="1"/>
          </p:cNvSpPr>
          <p:nvPr>
            <p:ph type="body" sz="quarter" idx="3"/>
          </p:nvPr>
        </p:nvSpPr>
        <p:spPr bwMode="auto">
          <a:xfrm>
            <a:off x="671513" y="4389438"/>
            <a:ext cx="5372100" cy="4157663"/>
          </a:xfrm>
          <a:prstGeom prst="rect">
            <a:avLst/>
          </a:prstGeom>
          <a:noFill/>
          <a:ln w="9525">
            <a:noFill/>
            <a:miter lim="800000"/>
          </a:ln>
        </p:spPr>
        <p:txBody>
          <a:bodyPr vert="horz" wrap="square" lIns="91440" tIns="45720" rIns="91440" bIns="45720" numCol="1" anchor="ctr"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Click to edit Master text styles</a:t>
            </a:r>
          </a:p>
          <a:p>
            <a:pPr marL="449580" marR="0" lvl="1"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Second level</a:t>
            </a:r>
          </a:p>
          <a:p>
            <a:pPr marL="898525" marR="0" lvl="2"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Third level</a:t>
            </a:r>
          </a:p>
          <a:p>
            <a:pPr marL="1349375" marR="0" lvl="3"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Fourth level</a:t>
            </a:r>
          </a:p>
          <a:p>
            <a:pPr marL="1798955" marR="0" lvl="4" indent="0" algn="l" defTabSz="914400" rtl="0" eaLnBrk="0" fontAlgn="base" latinLnBrk="0" hangingPunct="0">
              <a:lnSpc>
                <a:spcPct val="100000"/>
              </a:lnSpc>
              <a:spcBef>
                <a:spcPct val="30000"/>
              </a:spcBef>
              <a:spcAft>
                <a:spcPct val="0"/>
              </a:spcAft>
              <a:buClrTx/>
              <a:buSzTx/>
              <a:buFontTx/>
              <a:buNone/>
              <a:defRPr/>
            </a:pPr>
            <a:r>
              <a:rPr kumimoji="0" lang="en-US"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Fifth level</a:t>
            </a:r>
          </a:p>
        </p:txBody>
      </p:sp>
      <p:sp>
        <p:nvSpPr>
          <p:cNvPr id="2054" name="Rectangle 6"/>
          <p:cNvSpPr>
            <a:spLocks noGrp="1" noChangeArrowheads="1"/>
          </p:cNvSpPr>
          <p:nvPr>
            <p:ph type="ftr" sz="quarter" idx="4"/>
          </p:nvPr>
        </p:nvSpPr>
        <p:spPr bwMode="auto">
          <a:xfrm>
            <a:off x="0" y="8775700"/>
            <a:ext cx="2909888" cy="461963"/>
          </a:xfrm>
          <a:prstGeom prst="rect">
            <a:avLst/>
          </a:prstGeom>
          <a:noFill/>
          <a:ln w="9525">
            <a:noFill/>
            <a:miter lim="800000"/>
          </a:ln>
        </p:spPr>
        <p:txBody>
          <a:bodyPr vert="horz" wrap="square" lIns="91440" tIns="45720" rIns="91440" bIns="45720" numCol="1" anchor="b" anchorCtr="0" compatLnSpc="1"/>
          <a:lstStyle>
            <a:lvl1pPr algn="l" eaLnBrk="1" hangingPunct="1">
              <a:buFont typeface="Arial" panose="020B0604020202020204" pitchFamily="34" charset="0"/>
              <a:buNone/>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 typeface="Arial" panose="020B0604020202020204" pitchFamily="34" charset="0"/>
              <a:buNone/>
              <a:defRPr/>
            </a:pPr>
            <a:endParaRPr kumimoji="0" 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2055" name="Rectangle 7"/>
          <p:cNvSpPr>
            <a:spLocks noGrp="1" noChangeArrowheads="1"/>
          </p:cNvSpPr>
          <p:nvPr>
            <p:ph type="sldNum" sz="quarter" idx="5"/>
          </p:nvPr>
        </p:nvSpPr>
        <p:spPr bwMode="auto">
          <a:xfrm>
            <a:off x="3803650" y="8775700"/>
            <a:ext cx="2909888" cy="461963"/>
          </a:xfrm>
          <a:prstGeom prst="rect">
            <a:avLst/>
          </a:prstGeom>
          <a:noFill/>
          <a:ln w="9525">
            <a:noFill/>
            <a:miter lim="800000"/>
          </a:ln>
        </p:spPr>
        <p:txBody>
          <a:bodyPr vert="horz" wrap="square" lIns="91440" tIns="45720" rIns="91440" bIns="45720" numCol="1" anchor="b" anchorCtr="0" compatLnSpc="1"/>
          <a:lstStyle>
            <a:lvl1pPr algn="r" eaLnBrk="1" hangingPunct="1">
              <a:buFont typeface="Arial" panose="020B0604020202020204" pitchFamily="34" charset="0"/>
              <a:buNone/>
              <a:defRPr sz="120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 typeface="Arial" panose="020B0604020202020204" pitchFamily="34" charset="0"/>
              <a:buNone/>
              <a:defRPr/>
            </a:pPr>
            <a:fld id="{C33B5E01-BF68-4FBF-B2F3-783B3277583D}" type="slidenum">
              <a:rPr kumimoji="0" lang="zh-CN" altLang="en-US"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rPr>
              <a:t>‹#›</a:t>
            </a:fld>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4958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898525"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49375"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798955"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2430463" y="13422313"/>
            <a:ext cx="27543125" cy="9259887"/>
          </a:xfrm>
          <a:prstGeom prst="rect">
            <a:avLst/>
          </a:prstGeom>
        </p:spPr>
        <p:txBody>
          <a:bodyPr/>
          <a:lstStyle/>
          <a:p>
            <a:r>
              <a:rPr lang="zh-CN" altLang="en-US"/>
              <a:t>单击此处编辑母版标题样式</a:t>
            </a:r>
          </a:p>
        </p:txBody>
      </p:sp>
      <p:sp>
        <p:nvSpPr>
          <p:cNvPr id="3" name="副标题 2"/>
          <p:cNvSpPr>
            <a:spLocks noGrp="1"/>
          </p:cNvSpPr>
          <p:nvPr>
            <p:ph type="subTitle" idx="1"/>
          </p:nvPr>
        </p:nvSpPr>
        <p:spPr>
          <a:xfrm>
            <a:off x="4860925" y="24482425"/>
            <a:ext cx="22682200" cy="1104265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620838" y="1730375"/>
            <a:ext cx="29162375" cy="7200900"/>
          </a:xfrm>
          <a:prstGeom prst="rect">
            <a:avLst/>
          </a:prstGeom>
        </p:spPr>
        <p:txBody>
          <a:bodyPr/>
          <a:lstStyle/>
          <a:p>
            <a:r>
              <a:rPr lang="zh-CN" altLang="en-US"/>
              <a:t>单击此处编辑母版标题样式</a:t>
            </a:r>
          </a:p>
        </p:txBody>
      </p:sp>
      <p:sp>
        <p:nvSpPr>
          <p:cNvPr id="3" name="内容占位符 2"/>
          <p:cNvSpPr>
            <a:spLocks noGrp="1"/>
          </p:cNvSpPr>
          <p:nvPr>
            <p:ph idx="1"/>
          </p:nvPr>
        </p:nvSpPr>
        <p:spPr>
          <a:xfrm>
            <a:off x="1620838" y="10080625"/>
            <a:ext cx="29162375" cy="28514675"/>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2559050" y="27763788"/>
            <a:ext cx="27544713" cy="8580437"/>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2559050" y="18311813"/>
            <a:ext cx="27544713" cy="9451975"/>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620838" y="1730375"/>
            <a:ext cx="29162375" cy="72009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1620838" y="10080625"/>
            <a:ext cx="14504987" cy="285146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16278225" y="10080625"/>
            <a:ext cx="14504988" cy="285146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20838" y="1730375"/>
            <a:ext cx="29162375" cy="72009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1620838" y="9671050"/>
            <a:ext cx="14316075" cy="40306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1620838" y="13701713"/>
            <a:ext cx="14316075" cy="2489358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16460788" y="9671050"/>
            <a:ext cx="14322425" cy="403066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16460788" y="13701713"/>
            <a:ext cx="14322425" cy="2489358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1620838" y="1730375"/>
            <a:ext cx="29162375" cy="7200900"/>
          </a:xfrm>
          <a:prstGeom prst="rect">
            <a:avLst/>
          </a:prstGeom>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20838" y="1720850"/>
            <a:ext cx="10660062" cy="7319963"/>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12669838" y="1720850"/>
            <a:ext cx="18113375" cy="3687445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1620838" y="9040813"/>
            <a:ext cx="10660062" cy="2955448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51588" y="30243463"/>
            <a:ext cx="19442112" cy="3570287"/>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6351588" y="3860800"/>
            <a:ext cx="19442112" cy="2592228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4319270" rtl="0" eaLnBrk="0" fontAlgn="base" latinLnBrk="0" hangingPunct="0">
              <a:lnSpc>
                <a:spcPct val="100000"/>
              </a:lnSpc>
              <a:spcBef>
                <a:spcPct val="20000"/>
              </a:spcBef>
              <a:spcAft>
                <a:spcPct val="0"/>
              </a:spcAft>
              <a:buClrTx/>
              <a:buSzTx/>
              <a:buFontTx/>
              <a:buNone/>
              <a:defRPr/>
            </a:pPr>
            <a:endParaRPr kumimoji="0" lang="zh-CN" altLang="en-US" sz="3200" b="0" i="0" u="none" strike="noStrike" kern="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6351588" y="33813750"/>
            <a:ext cx="19442112" cy="507047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1620838" y="1730375"/>
            <a:ext cx="29162375" cy="72009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1620838" y="10080625"/>
            <a:ext cx="29162375" cy="2851467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23493413" y="1730375"/>
            <a:ext cx="7289800" cy="36864925"/>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1620838" y="1730375"/>
            <a:ext cx="21720175" cy="36864925"/>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w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oleObject" Target="../embeddings/oleObject1.bin"/></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3"/>
          <a:stretch>
            <a:fillRect/>
          </a:stretch>
        </a:blipFill>
        <a:effectLst/>
      </p:bgPr>
    </p:bg>
    <p:spTree>
      <p:nvGrpSpPr>
        <p:cNvPr id="1" name=""/>
        <p:cNvGrpSpPr/>
        <p:nvPr/>
      </p:nvGrpSpPr>
      <p:grpSpPr>
        <a:xfrm>
          <a:off x="0" y="0"/>
          <a:ext cx="0" cy="0"/>
          <a:chOff x="0" y="0"/>
          <a:chExt cx="0" cy="0"/>
        </a:xfrm>
      </p:grpSpPr>
      <p:graphicFrame>
        <p:nvGraphicFramePr>
          <p:cNvPr id="1026" name="Object 13"/>
          <p:cNvGraphicFramePr>
            <a:graphicFrameLocks noChangeAspect="1"/>
          </p:cNvGraphicFramePr>
          <p:nvPr userDrawn="1"/>
        </p:nvGraphicFramePr>
        <p:xfrm>
          <a:off x="24511000" y="42548175"/>
          <a:ext cx="6651625" cy="206375"/>
        </p:xfrm>
        <a:graphic>
          <a:graphicData uri="http://schemas.openxmlformats.org/presentationml/2006/ole">
            <mc:AlternateContent xmlns:mc="http://schemas.openxmlformats.org/markup-compatibility/2006">
              <mc:Choice xmlns:v="urn:schemas-microsoft-com:vml" Requires="v">
                <p:oleObj r:id="rId14" imgW="8832850" imgH="311150" progId="">
                  <p:embed/>
                </p:oleObj>
              </mc:Choice>
              <mc:Fallback>
                <p:oleObj r:id="rId14" imgW="8832850" imgH="311150" progId="">
                  <p:embed/>
                  <p:pic>
                    <p:nvPicPr>
                      <p:cNvPr id="1026"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4511000" y="42548175"/>
                        <a:ext cx="6651625" cy="20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4319270" rtl="0" eaLnBrk="0" fontAlgn="base" hangingPunct="0">
        <a:spcBef>
          <a:spcPct val="0"/>
        </a:spcBef>
        <a:spcAft>
          <a:spcPct val="0"/>
        </a:spcAft>
        <a:defRPr sz="20800">
          <a:solidFill>
            <a:schemeClr val="tx2"/>
          </a:solidFill>
          <a:latin typeface="+mj-lt"/>
          <a:ea typeface="+mj-ea"/>
          <a:cs typeface="+mj-cs"/>
        </a:defRPr>
      </a:lvl1pPr>
      <a:lvl2pPr algn="ctr" defTabSz="4319270" rtl="0" eaLnBrk="0" fontAlgn="base" hangingPunct="0">
        <a:spcBef>
          <a:spcPct val="0"/>
        </a:spcBef>
        <a:spcAft>
          <a:spcPct val="0"/>
        </a:spcAft>
        <a:defRPr sz="20800">
          <a:solidFill>
            <a:schemeClr val="tx2"/>
          </a:solidFill>
          <a:latin typeface="Arial" panose="020B0604020202020204" pitchFamily="34" charset="0"/>
        </a:defRPr>
      </a:lvl2pPr>
      <a:lvl3pPr algn="ctr" defTabSz="4319270" rtl="0" eaLnBrk="0" fontAlgn="base" hangingPunct="0">
        <a:spcBef>
          <a:spcPct val="0"/>
        </a:spcBef>
        <a:spcAft>
          <a:spcPct val="0"/>
        </a:spcAft>
        <a:defRPr sz="20800">
          <a:solidFill>
            <a:schemeClr val="tx2"/>
          </a:solidFill>
          <a:latin typeface="Arial" panose="020B0604020202020204" pitchFamily="34" charset="0"/>
        </a:defRPr>
      </a:lvl3pPr>
      <a:lvl4pPr algn="ctr" defTabSz="4319270" rtl="0" eaLnBrk="0" fontAlgn="base" hangingPunct="0">
        <a:spcBef>
          <a:spcPct val="0"/>
        </a:spcBef>
        <a:spcAft>
          <a:spcPct val="0"/>
        </a:spcAft>
        <a:defRPr sz="20800">
          <a:solidFill>
            <a:schemeClr val="tx2"/>
          </a:solidFill>
          <a:latin typeface="Arial" panose="020B0604020202020204" pitchFamily="34" charset="0"/>
        </a:defRPr>
      </a:lvl4pPr>
      <a:lvl5pPr algn="ctr" defTabSz="4319270" rtl="0" eaLnBrk="0" fontAlgn="base" hangingPunct="0">
        <a:spcBef>
          <a:spcPct val="0"/>
        </a:spcBef>
        <a:spcAft>
          <a:spcPct val="0"/>
        </a:spcAft>
        <a:defRPr sz="20800">
          <a:solidFill>
            <a:schemeClr val="tx2"/>
          </a:solidFill>
          <a:latin typeface="Arial" panose="020B0604020202020204" pitchFamily="34" charset="0"/>
        </a:defRPr>
      </a:lvl5pPr>
      <a:lvl6pPr marL="457200" algn="ctr" defTabSz="4319270" rtl="0" eaLnBrk="0" fontAlgn="base" hangingPunct="0">
        <a:spcBef>
          <a:spcPct val="0"/>
        </a:spcBef>
        <a:spcAft>
          <a:spcPct val="0"/>
        </a:spcAft>
        <a:defRPr sz="20800">
          <a:solidFill>
            <a:schemeClr val="tx2"/>
          </a:solidFill>
          <a:latin typeface="Arial" panose="020B0604020202020204" pitchFamily="34" charset="0"/>
        </a:defRPr>
      </a:lvl6pPr>
      <a:lvl7pPr marL="914400" algn="ctr" defTabSz="4319270" rtl="0" eaLnBrk="0" fontAlgn="base" hangingPunct="0">
        <a:spcBef>
          <a:spcPct val="0"/>
        </a:spcBef>
        <a:spcAft>
          <a:spcPct val="0"/>
        </a:spcAft>
        <a:defRPr sz="20800">
          <a:solidFill>
            <a:schemeClr val="tx2"/>
          </a:solidFill>
          <a:latin typeface="Arial" panose="020B0604020202020204" pitchFamily="34" charset="0"/>
        </a:defRPr>
      </a:lvl7pPr>
      <a:lvl8pPr marL="1371600" algn="ctr" defTabSz="4319270" rtl="0" eaLnBrk="0" fontAlgn="base" hangingPunct="0">
        <a:spcBef>
          <a:spcPct val="0"/>
        </a:spcBef>
        <a:spcAft>
          <a:spcPct val="0"/>
        </a:spcAft>
        <a:defRPr sz="20800">
          <a:solidFill>
            <a:schemeClr val="tx2"/>
          </a:solidFill>
          <a:latin typeface="Arial" panose="020B0604020202020204" pitchFamily="34" charset="0"/>
        </a:defRPr>
      </a:lvl8pPr>
      <a:lvl9pPr marL="1828800" algn="ctr" defTabSz="4319270" rtl="0" eaLnBrk="0" fontAlgn="base" hangingPunct="0">
        <a:spcBef>
          <a:spcPct val="0"/>
        </a:spcBef>
        <a:spcAft>
          <a:spcPct val="0"/>
        </a:spcAft>
        <a:defRPr sz="20800">
          <a:solidFill>
            <a:schemeClr val="tx2"/>
          </a:solidFill>
          <a:latin typeface="Arial" panose="020B0604020202020204" pitchFamily="34" charset="0"/>
        </a:defRPr>
      </a:lvl9pPr>
    </p:titleStyle>
    <p:bodyStyle>
      <a:lvl1pPr marL="1619250" indent="-1619250" algn="l" defTabSz="4319270" rtl="0" eaLnBrk="0" fontAlgn="base" hangingPunct="0">
        <a:spcBef>
          <a:spcPct val="20000"/>
        </a:spcBef>
        <a:spcAft>
          <a:spcPct val="0"/>
        </a:spcAft>
        <a:buChar char="•"/>
        <a:defRPr sz="15200">
          <a:solidFill>
            <a:schemeClr val="tx1"/>
          </a:solidFill>
          <a:latin typeface="+mn-lt"/>
          <a:ea typeface="+mn-ea"/>
          <a:cs typeface="+mn-cs"/>
        </a:defRPr>
      </a:lvl1pPr>
      <a:lvl2pPr marL="3508375" indent="-1349375" algn="l" defTabSz="4319270" rtl="0" eaLnBrk="0" fontAlgn="base" hangingPunct="0">
        <a:spcBef>
          <a:spcPct val="20000"/>
        </a:spcBef>
        <a:spcAft>
          <a:spcPct val="0"/>
        </a:spcAft>
        <a:buChar char="–"/>
        <a:defRPr sz="13200">
          <a:solidFill>
            <a:schemeClr val="tx1"/>
          </a:solidFill>
          <a:latin typeface="+mn-lt"/>
        </a:defRPr>
      </a:lvl2pPr>
      <a:lvl3pPr marL="5399405" indent="-1079500" algn="l" defTabSz="4319270" rtl="0" eaLnBrk="0" fontAlgn="base" hangingPunct="0">
        <a:spcBef>
          <a:spcPct val="20000"/>
        </a:spcBef>
        <a:spcAft>
          <a:spcPct val="0"/>
        </a:spcAft>
        <a:buChar char="•"/>
        <a:defRPr sz="11300">
          <a:solidFill>
            <a:schemeClr val="tx1"/>
          </a:solidFill>
          <a:latin typeface="+mn-lt"/>
        </a:defRPr>
      </a:lvl3pPr>
      <a:lvl4pPr marL="7559675" indent="-1079500" algn="l" defTabSz="4319270" rtl="0" eaLnBrk="0" fontAlgn="base" hangingPunct="0">
        <a:spcBef>
          <a:spcPct val="20000"/>
        </a:spcBef>
        <a:spcAft>
          <a:spcPct val="0"/>
        </a:spcAft>
        <a:buChar char="–"/>
        <a:defRPr sz="9400">
          <a:solidFill>
            <a:schemeClr val="tx1"/>
          </a:solidFill>
          <a:latin typeface="+mn-lt"/>
        </a:defRPr>
      </a:lvl4pPr>
      <a:lvl5pPr marL="9720580" indent="-1079500" algn="l" defTabSz="4319270" rtl="0" eaLnBrk="0" fontAlgn="base" hangingPunct="0">
        <a:spcBef>
          <a:spcPct val="20000"/>
        </a:spcBef>
        <a:spcAft>
          <a:spcPct val="0"/>
        </a:spcAft>
        <a:buChar char="»"/>
        <a:defRPr sz="9400">
          <a:solidFill>
            <a:schemeClr val="tx1"/>
          </a:solidFill>
          <a:latin typeface="+mn-lt"/>
        </a:defRPr>
      </a:lvl5pPr>
      <a:lvl6pPr marL="10177780" indent="-1079500" algn="l" defTabSz="4319270" rtl="0" eaLnBrk="0" fontAlgn="base" hangingPunct="0">
        <a:spcBef>
          <a:spcPct val="20000"/>
        </a:spcBef>
        <a:spcAft>
          <a:spcPct val="0"/>
        </a:spcAft>
        <a:buChar char="»"/>
        <a:defRPr sz="9400">
          <a:solidFill>
            <a:schemeClr val="tx1"/>
          </a:solidFill>
          <a:latin typeface="+mn-lt"/>
        </a:defRPr>
      </a:lvl6pPr>
      <a:lvl7pPr marL="10634980" indent="-1079500" algn="l" defTabSz="4319270" rtl="0" eaLnBrk="0" fontAlgn="base" hangingPunct="0">
        <a:spcBef>
          <a:spcPct val="20000"/>
        </a:spcBef>
        <a:spcAft>
          <a:spcPct val="0"/>
        </a:spcAft>
        <a:buChar char="»"/>
        <a:defRPr sz="9400">
          <a:solidFill>
            <a:schemeClr val="tx1"/>
          </a:solidFill>
          <a:latin typeface="+mn-lt"/>
        </a:defRPr>
      </a:lvl7pPr>
      <a:lvl8pPr marL="11092180" indent="-1079500" algn="l" defTabSz="4319270" rtl="0" eaLnBrk="0" fontAlgn="base" hangingPunct="0">
        <a:spcBef>
          <a:spcPct val="20000"/>
        </a:spcBef>
        <a:spcAft>
          <a:spcPct val="0"/>
        </a:spcAft>
        <a:buChar char="»"/>
        <a:defRPr sz="9400">
          <a:solidFill>
            <a:schemeClr val="tx1"/>
          </a:solidFill>
          <a:latin typeface="+mn-lt"/>
        </a:defRPr>
      </a:lvl8pPr>
      <a:lvl9pPr marL="11549380" indent="-1079500" algn="l" defTabSz="4319270" rtl="0" eaLnBrk="0" fontAlgn="base" hangingPunct="0">
        <a:spcBef>
          <a:spcPct val="20000"/>
        </a:spcBef>
        <a:spcAft>
          <a:spcPct val="0"/>
        </a:spcAft>
        <a:buChar char="»"/>
        <a:defRPr sz="94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gradFill rotWithShape="0">
          <a:gsLst>
            <a:gs pos="0">
              <a:schemeClr val="bg1"/>
            </a:gs>
            <a:gs pos="50000">
              <a:srgbClr val="00CCFF"/>
            </a:gs>
            <a:gs pos="100000">
              <a:schemeClr val="bg1"/>
            </a:gs>
          </a:gsLst>
          <a:lin ang="18900000" scaled="1"/>
        </a:gradFill>
        <a:effectLst/>
      </p:bgPr>
    </p:bg>
    <p:spTree>
      <p:nvGrpSpPr>
        <p:cNvPr id="1" name=""/>
        <p:cNvGrpSpPr/>
        <p:nvPr/>
      </p:nvGrpSpPr>
      <p:grpSpPr>
        <a:xfrm>
          <a:off x="0" y="0"/>
          <a:ext cx="0" cy="0"/>
          <a:chOff x="0" y="0"/>
          <a:chExt cx="0" cy="0"/>
        </a:xfrm>
      </p:grpSpPr>
      <p:sp>
        <p:nvSpPr>
          <p:cNvPr id="4099" name="Rectangle 2"/>
          <p:cNvSpPr>
            <a:spLocks noGrp="1"/>
          </p:cNvSpPr>
          <p:nvPr>
            <p:ph type="title"/>
          </p:nvPr>
        </p:nvSpPr>
        <p:spPr>
          <a:xfrm>
            <a:off x="6097938" y="2248076"/>
            <a:ext cx="25800050" cy="1871662"/>
          </a:xfrm>
          <a:prstGeom prst="rect">
            <a:avLst/>
          </a:prstGeom>
          <a:noFill/>
          <a:ln w="9525">
            <a:noFill/>
          </a:ln>
        </p:spPr>
        <p:txBody>
          <a:bodyPr lIns="90004" tIns="45002" rIns="90004" bIns="45002"/>
          <a:lstStyle/>
          <a:p>
            <a:pPr eaLnBrk="1" hangingPunct="1"/>
            <a:r>
              <a:rPr lang="zh-CN" altLang="en-US" sz="11000" b="1" dirty="0">
                <a:latin typeface="华文新魏" panose="02010800040101010101" pitchFamily="2" charset="-122"/>
                <a:ea typeface="华文新魏" panose="02010800040101010101" pitchFamily="2" charset="-122"/>
              </a:rPr>
              <a:t>华东师范大学化学与分子工程学院</a:t>
            </a:r>
            <a:br>
              <a:rPr lang="zh-CN" altLang="en-US" sz="11000" b="1" dirty="0">
                <a:latin typeface="华文新魏" panose="02010800040101010101" pitchFamily="2" charset="-122"/>
                <a:ea typeface="华文新魏" panose="02010800040101010101" pitchFamily="2" charset="-122"/>
              </a:rPr>
            </a:br>
            <a:r>
              <a:rPr lang="zh-CN" altLang="en-US" sz="11000" b="1" dirty="0">
                <a:latin typeface="华文新魏" panose="02010800040101010101" pitchFamily="2" charset="-122"/>
                <a:ea typeface="华文新魏" panose="02010800040101010101" pitchFamily="2" charset="-122"/>
              </a:rPr>
              <a:t> 化学优秀学者学术系列讲座</a:t>
            </a:r>
            <a:endParaRPr lang="zh-CN" altLang="en-US" sz="11000" b="1" dirty="0">
              <a:latin typeface="华文楷体" panose="02010600040101010101" pitchFamily="2" charset="-122"/>
              <a:ea typeface="华文楷体" panose="02010600040101010101" pitchFamily="2" charset="-122"/>
            </a:endParaRPr>
          </a:p>
        </p:txBody>
      </p:sp>
      <p:sp>
        <p:nvSpPr>
          <p:cNvPr id="4100" name="Rectangle 3"/>
          <p:cNvSpPr>
            <a:spLocks noGrp="1"/>
          </p:cNvSpPr>
          <p:nvPr>
            <p:ph type="body"/>
          </p:nvPr>
        </p:nvSpPr>
        <p:spPr>
          <a:xfrm>
            <a:off x="584304" y="6538093"/>
            <a:ext cx="7177087" cy="1583263"/>
          </a:xfrm>
          <a:prstGeom prst="rect">
            <a:avLst/>
          </a:prstGeom>
          <a:noFill/>
          <a:ln w="9525">
            <a:noFill/>
          </a:ln>
        </p:spPr>
        <p:txBody>
          <a:bodyPr lIns="90004" tIns="45002" rIns="90004" bIns="45002"/>
          <a:lstStyle/>
          <a:p>
            <a:pPr eaLnBrk="1" hangingPunct="1">
              <a:buNone/>
            </a:pPr>
            <a:r>
              <a:rPr lang="zh-CN" altLang="en-US" sz="8800" b="1" kern="1200" dirty="0">
                <a:solidFill>
                  <a:srgbClr val="FF0000"/>
                </a:solidFill>
                <a:latin typeface="Times New Roman" panose="02020603050405020304" pitchFamily="18" charset="0"/>
                <a:ea typeface="宋体" panose="02010600030101010101" pitchFamily="2" charset="-122"/>
              </a:rPr>
              <a:t>报告题目</a:t>
            </a:r>
            <a:r>
              <a:rPr lang="en-US" altLang="zh-CN" sz="8800" b="1" kern="1200" dirty="0">
                <a:solidFill>
                  <a:srgbClr val="FF0000"/>
                </a:solidFill>
                <a:latin typeface="Times New Roman" panose="02020603050405020304" pitchFamily="18" charset="0"/>
                <a:ea typeface="宋体" panose="02010600030101010101" pitchFamily="2" charset="-122"/>
              </a:rPr>
              <a:t>:</a:t>
            </a:r>
            <a:endParaRPr lang="zh-CN" altLang="en-US" sz="8800" b="1" kern="1200" dirty="0">
              <a:solidFill>
                <a:srgbClr val="FF0000"/>
              </a:solidFill>
              <a:latin typeface="Times New Roman" panose="02020603050405020304" pitchFamily="18" charset="0"/>
              <a:ea typeface="宋体" panose="02010600030101010101" pitchFamily="2" charset="-122"/>
            </a:endParaRPr>
          </a:p>
        </p:txBody>
      </p:sp>
      <p:sp>
        <p:nvSpPr>
          <p:cNvPr id="4101" name="Text Box 7"/>
          <p:cNvSpPr txBox="1"/>
          <p:nvPr/>
        </p:nvSpPr>
        <p:spPr>
          <a:xfrm>
            <a:off x="6802481" y="11173143"/>
            <a:ext cx="25209190" cy="8953822"/>
          </a:xfrm>
          <a:prstGeom prst="rect">
            <a:avLst/>
          </a:prstGeom>
          <a:noFill/>
          <a:ln w="9525">
            <a:noFill/>
          </a:ln>
        </p:spPr>
        <p:txBody>
          <a:bodyPr wrap="square" lIns="90004" tIns="45002" rIns="90004" bIns="45002">
            <a:spAutoFit/>
          </a:bodyPr>
          <a:lstStyle/>
          <a:p>
            <a:pPr indent="720000" algn="just">
              <a:lnSpc>
                <a:spcPts val="10000"/>
              </a:lnSpc>
            </a:pPr>
            <a:r>
              <a:rPr lang="zh-CN" altLang="en-US" sz="6000" b="1" dirty="0">
                <a:latin typeface="Times New Roman" panose="02020603050405020304" pitchFamily="18" charset="0"/>
                <a:cs typeface="Times New Roman" panose="02020603050405020304" pitchFamily="18" charset="0"/>
                <a:sym typeface="+mn-ea"/>
              </a:rPr>
              <a:t>马骧，华东理工大学教授，英国皇家化学会</a:t>
            </a:r>
            <a:r>
              <a:rPr lang="en-US" altLang="zh-CN" sz="6000" b="1" dirty="0">
                <a:latin typeface="Times New Roman" panose="02020603050405020304" pitchFamily="18" charset="0"/>
                <a:cs typeface="Times New Roman" panose="02020603050405020304" pitchFamily="18" charset="0"/>
                <a:sym typeface="+mn-ea"/>
              </a:rPr>
              <a:t>Fellow</a:t>
            </a:r>
            <a:r>
              <a:rPr lang="zh-CN" altLang="en-US" sz="6000" b="1" dirty="0">
                <a:latin typeface="Times New Roman" panose="02020603050405020304" pitchFamily="18" charset="0"/>
                <a:cs typeface="Times New Roman" panose="02020603050405020304" pitchFamily="18" charset="0"/>
                <a:sym typeface="+mn-ea"/>
              </a:rPr>
              <a:t>（</a:t>
            </a:r>
            <a:r>
              <a:rPr lang="en-US" altLang="zh-CN" sz="6000" b="1" dirty="0">
                <a:latin typeface="Times New Roman" panose="02020603050405020304" pitchFamily="18" charset="0"/>
                <a:cs typeface="Times New Roman" panose="02020603050405020304" pitchFamily="18" charset="0"/>
                <a:sym typeface="+mn-ea"/>
              </a:rPr>
              <a:t>FRSC)</a:t>
            </a:r>
            <a:r>
              <a:rPr lang="zh-CN" altLang="en-US" sz="6000" b="1" dirty="0">
                <a:latin typeface="Times New Roman" panose="02020603050405020304" pitchFamily="18" charset="0"/>
                <a:cs typeface="Times New Roman" panose="02020603050405020304" pitchFamily="18" charset="0"/>
                <a:sym typeface="+mn-ea"/>
              </a:rPr>
              <a:t>，中国化学会高级会员。</a:t>
            </a:r>
            <a:r>
              <a:rPr lang="en-US" altLang="zh-CN" sz="6000" b="1" dirty="0">
                <a:latin typeface="Times New Roman" panose="02020603050405020304" pitchFamily="18" charset="0"/>
                <a:cs typeface="Times New Roman" panose="02020603050405020304" pitchFamily="18" charset="0"/>
                <a:sym typeface="+mn-ea"/>
              </a:rPr>
              <a:t>2003</a:t>
            </a:r>
            <a:r>
              <a:rPr lang="zh-CN" altLang="en-US" sz="6000" b="1" dirty="0">
                <a:latin typeface="Times New Roman" panose="02020603050405020304" pitchFamily="18" charset="0"/>
                <a:cs typeface="Times New Roman" panose="02020603050405020304" pitchFamily="18" charset="0"/>
                <a:sym typeface="+mn-ea"/>
              </a:rPr>
              <a:t>年天津大学学士，</a:t>
            </a:r>
            <a:r>
              <a:rPr lang="en-US" altLang="zh-CN" sz="6000" b="1" dirty="0">
                <a:latin typeface="Times New Roman" panose="02020603050405020304" pitchFamily="18" charset="0"/>
                <a:cs typeface="Times New Roman" panose="02020603050405020304" pitchFamily="18" charset="0"/>
                <a:sym typeface="+mn-ea"/>
              </a:rPr>
              <a:t>2008</a:t>
            </a:r>
            <a:r>
              <a:rPr lang="zh-CN" altLang="en-US" sz="6000" b="1" dirty="0">
                <a:latin typeface="Times New Roman" panose="02020603050405020304" pitchFamily="18" charset="0"/>
                <a:cs typeface="Times New Roman" panose="02020603050405020304" pitchFamily="18" charset="0"/>
                <a:sym typeface="+mn-ea"/>
              </a:rPr>
              <a:t>年华东理工大学博士。</a:t>
            </a:r>
            <a:r>
              <a:rPr lang="en-US" altLang="zh-CN" sz="6000" b="1" dirty="0">
                <a:latin typeface="Times New Roman" panose="02020603050405020304" pitchFamily="18" charset="0"/>
                <a:cs typeface="Times New Roman" panose="02020603050405020304" pitchFamily="18" charset="0"/>
                <a:sym typeface="+mn-ea"/>
              </a:rPr>
              <a:t>2011</a:t>
            </a:r>
            <a:r>
              <a:rPr lang="zh-CN" altLang="en-US" sz="6000" b="1" dirty="0">
                <a:latin typeface="Times New Roman" panose="02020603050405020304" pitchFamily="18" charset="0"/>
                <a:cs typeface="Times New Roman" panose="02020603050405020304" pitchFamily="18" charset="0"/>
                <a:sym typeface="+mn-ea"/>
              </a:rPr>
              <a:t>年和</a:t>
            </a:r>
            <a:r>
              <a:rPr lang="en-US" altLang="zh-CN" sz="6000" b="1" dirty="0">
                <a:latin typeface="Times New Roman" panose="02020603050405020304" pitchFamily="18" charset="0"/>
                <a:cs typeface="Times New Roman" panose="02020603050405020304" pitchFamily="18" charset="0"/>
                <a:sym typeface="+mn-ea"/>
              </a:rPr>
              <a:t>2017</a:t>
            </a:r>
            <a:r>
              <a:rPr lang="zh-CN" altLang="en-US" sz="6000" b="1" dirty="0">
                <a:latin typeface="Times New Roman" panose="02020603050405020304" pitchFamily="18" charset="0"/>
                <a:cs typeface="Times New Roman" panose="02020603050405020304" pitchFamily="18" charset="0"/>
                <a:sym typeface="+mn-ea"/>
              </a:rPr>
              <a:t>年分别在美国肯特州立大学和加州大学伯克利分校从事博士后和访问研究。现担任英国染色家学会（</a:t>
            </a:r>
            <a:r>
              <a:rPr lang="en-US" altLang="zh-CN" sz="6000" b="1" dirty="0">
                <a:latin typeface="Times New Roman" panose="02020603050405020304" pitchFamily="18" charset="0"/>
                <a:cs typeface="Times New Roman" panose="02020603050405020304" pitchFamily="18" charset="0"/>
                <a:sym typeface="+mn-ea"/>
              </a:rPr>
              <a:t>SDC</a:t>
            </a:r>
            <a:r>
              <a:rPr lang="zh-CN" altLang="en-US" sz="6000" b="1" dirty="0">
                <a:latin typeface="Times New Roman" panose="02020603050405020304" pitchFamily="18" charset="0"/>
                <a:cs typeface="Times New Roman" panose="02020603050405020304" pitchFamily="18" charset="0"/>
                <a:sym typeface="+mn-ea"/>
              </a:rPr>
              <a:t>）染料索引（</a:t>
            </a:r>
            <a:r>
              <a:rPr lang="en-US" altLang="zh-CN" sz="6000" b="1" dirty="0">
                <a:latin typeface="Times New Roman" panose="02020603050405020304" pitchFamily="18" charset="0"/>
                <a:cs typeface="Times New Roman" panose="02020603050405020304" pitchFamily="18" charset="0"/>
                <a:sym typeface="+mn-ea"/>
              </a:rPr>
              <a:t>Color Index</a:t>
            </a:r>
            <a:r>
              <a:rPr lang="zh-CN" altLang="en-US" sz="6000" b="1" dirty="0">
                <a:latin typeface="Times New Roman" panose="02020603050405020304" pitchFamily="18" charset="0"/>
                <a:cs typeface="Times New Roman" panose="02020603050405020304" pitchFamily="18" charset="0"/>
                <a:sym typeface="+mn-ea"/>
              </a:rPr>
              <a:t>）编委，中国化学会青委会委员，超分子化学专委会委员和中国化工学会染料专委会委员等。任学术期刊 </a:t>
            </a:r>
            <a:r>
              <a:rPr lang="en-US" altLang="zh-CN" sz="6000" b="1" dirty="0">
                <a:latin typeface="Times New Roman" panose="02020603050405020304" pitchFamily="18" charset="0"/>
                <a:cs typeface="Times New Roman" panose="02020603050405020304" pitchFamily="18" charset="0"/>
                <a:sym typeface="+mn-ea"/>
              </a:rPr>
              <a:t>Dyes </a:t>
            </a:r>
            <a:r>
              <a:rPr lang="en-US" altLang="zh-CN" sz="6000" b="1" dirty="0" err="1">
                <a:latin typeface="Times New Roman" panose="02020603050405020304" pitchFamily="18" charset="0"/>
                <a:cs typeface="Times New Roman" panose="02020603050405020304" pitchFamily="18" charset="0"/>
                <a:sym typeface="+mn-ea"/>
              </a:rPr>
              <a:t>Pigm</a:t>
            </a:r>
            <a:r>
              <a:rPr lang="en-US" altLang="zh-CN" sz="6000" b="1" dirty="0">
                <a:latin typeface="Times New Roman" panose="02020603050405020304" pitchFamily="18" charset="0"/>
                <a:cs typeface="Times New Roman" panose="02020603050405020304" pitchFamily="18" charset="0"/>
                <a:sym typeface="+mn-ea"/>
              </a:rPr>
              <a:t>.</a:t>
            </a:r>
            <a:r>
              <a:rPr lang="zh-CN" altLang="en-US" sz="6000" b="1" dirty="0">
                <a:latin typeface="Times New Roman" panose="02020603050405020304" pitchFamily="18" charset="0"/>
                <a:cs typeface="Times New Roman" panose="02020603050405020304" pitchFamily="18" charset="0"/>
                <a:sym typeface="+mn-ea"/>
              </a:rPr>
              <a:t> 执行主编，</a:t>
            </a:r>
            <a:r>
              <a:rPr lang="en-US" altLang="zh-CN" sz="6000" b="1" dirty="0">
                <a:latin typeface="Times New Roman" panose="02020603050405020304" pitchFamily="18" charset="0"/>
                <a:cs typeface="Times New Roman" panose="02020603050405020304" pitchFamily="18" charset="0"/>
                <a:sym typeface="+mn-ea"/>
              </a:rPr>
              <a:t>Sci. China Chem.</a:t>
            </a:r>
            <a:r>
              <a:rPr lang="zh-CN" altLang="en-US" sz="6000" b="1" dirty="0">
                <a:latin typeface="Times New Roman" panose="02020603050405020304" pitchFamily="18" charset="0"/>
                <a:cs typeface="Times New Roman" panose="02020603050405020304" pitchFamily="18" charset="0"/>
                <a:sym typeface="+mn-ea"/>
              </a:rPr>
              <a:t>，</a:t>
            </a:r>
            <a:r>
              <a:rPr lang="en-US" altLang="zh-CN" sz="6000" b="1" dirty="0">
                <a:latin typeface="Times New Roman" panose="02020603050405020304" pitchFamily="18" charset="0"/>
                <a:cs typeface="Times New Roman" panose="02020603050405020304" pitchFamily="18" charset="0"/>
                <a:sym typeface="+mn-ea"/>
              </a:rPr>
              <a:t>Chinese Chem. Lett.</a:t>
            </a:r>
            <a:r>
              <a:rPr lang="zh-CN" altLang="en-US" sz="6000" b="1" dirty="0">
                <a:latin typeface="Times New Roman" panose="02020603050405020304" pitchFamily="18" charset="0"/>
                <a:cs typeface="Times New Roman" panose="02020603050405020304" pitchFamily="18" charset="0"/>
                <a:sym typeface="+mn-ea"/>
              </a:rPr>
              <a:t>等期刊编委或青年编委等。</a:t>
            </a:r>
            <a:endParaRPr lang="zh-CN" altLang="en-US" sz="6000" b="1" dirty="0">
              <a:latin typeface="Times New Roman" panose="02020603050405020304" pitchFamily="18" charset="0"/>
              <a:cs typeface="Times New Roman" panose="02020603050405020304" pitchFamily="18" charset="0"/>
            </a:endParaRPr>
          </a:p>
        </p:txBody>
      </p:sp>
      <p:sp>
        <p:nvSpPr>
          <p:cNvPr id="4102" name="Text Box 13"/>
          <p:cNvSpPr txBox="1"/>
          <p:nvPr/>
        </p:nvSpPr>
        <p:spPr>
          <a:xfrm>
            <a:off x="1221625" y="34672818"/>
            <a:ext cx="11161712" cy="1429711"/>
          </a:xfrm>
          <a:prstGeom prst="rect">
            <a:avLst/>
          </a:prstGeom>
          <a:noFill/>
          <a:ln w="9525">
            <a:noFill/>
          </a:ln>
        </p:spPr>
        <p:txBody>
          <a:bodyPr lIns="90004" tIns="45002" rIns="90004" bIns="45002">
            <a:spAutoFit/>
          </a:bodyPr>
          <a:lstStyle/>
          <a:p>
            <a:pPr defTabSz="4319905" eaLnBrk="1" hangingPunct="1">
              <a:spcBef>
                <a:spcPct val="50000"/>
              </a:spcBef>
              <a:buFont typeface="Arial" panose="020B0604020202020204" pitchFamily="34" charset="0"/>
              <a:buNone/>
            </a:pPr>
            <a:r>
              <a:rPr lang="zh-CN" altLang="en-US" sz="8700" b="1" dirty="0">
                <a:solidFill>
                  <a:srgbClr val="FF0000"/>
                </a:solidFill>
                <a:latin typeface="华文新魏" panose="02010800040101010101" pitchFamily="2" charset="-122"/>
                <a:ea typeface="幼圆" panose="02010509060101010101" pitchFamily="49" charset="-122"/>
              </a:rPr>
              <a:t>报告时间与地点：</a:t>
            </a:r>
          </a:p>
        </p:txBody>
      </p:sp>
      <p:sp>
        <p:nvSpPr>
          <p:cNvPr id="4103" name="Text Box 18"/>
          <p:cNvSpPr txBox="1"/>
          <p:nvPr/>
        </p:nvSpPr>
        <p:spPr>
          <a:xfrm>
            <a:off x="13332212" y="34672818"/>
            <a:ext cx="16435353" cy="5074920"/>
          </a:xfrm>
          <a:prstGeom prst="rect">
            <a:avLst/>
          </a:prstGeom>
          <a:noFill/>
          <a:ln w="9525">
            <a:noFill/>
          </a:ln>
        </p:spPr>
        <p:txBody>
          <a:bodyPr wrap="square" lIns="90004" tIns="45002" rIns="90004" bIns="45002">
            <a:spAutoFit/>
          </a:bodyPr>
          <a:lstStyle/>
          <a:p>
            <a:pPr defTabSz="4319905" eaLnBrk="1" hangingPunct="1">
              <a:spcBef>
                <a:spcPct val="50000"/>
              </a:spcBef>
              <a:buFont typeface="Arial" panose="020B0604020202020204" pitchFamily="34" charset="0"/>
              <a:buNone/>
            </a:pPr>
            <a:r>
              <a:rPr lang="en-US" altLang="zh-CN" sz="7200" b="1" dirty="0">
                <a:solidFill>
                  <a:srgbClr val="FF0000"/>
                </a:solidFill>
                <a:latin typeface="华文新魏" panose="02010800040101010101" pitchFamily="2" charset="-122"/>
                <a:ea typeface="华文新魏" panose="02010800040101010101" pitchFamily="2" charset="-122"/>
              </a:rPr>
              <a:t>2021</a:t>
            </a:r>
            <a:r>
              <a:rPr lang="zh-CN" altLang="en-US" sz="7200" b="1" dirty="0">
                <a:solidFill>
                  <a:srgbClr val="FF0000"/>
                </a:solidFill>
                <a:latin typeface="华文新魏" panose="02010800040101010101" pitchFamily="2" charset="-122"/>
                <a:ea typeface="华文新魏" panose="02010800040101010101" pitchFamily="2" charset="-122"/>
              </a:rPr>
              <a:t>年</a:t>
            </a:r>
            <a:r>
              <a:rPr lang="en-US" altLang="zh-CN" sz="7200" b="1" dirty="0">
                <a:solidFill>
                  <a:srgbClr val="FF0000"/>
                </a:solidFill>
                <a:latin typeface="华文新魏" panose="02010800040101010101" pitchFamily="2" charset="-122"/>
                <a:ea typeface="华文新魏" panose="02010800040101010101" pitchFamily="2" charset="-122"/>
              </a:rPr>
              <a:t>03</a:t>
            </a:r>
            <a:r>
              <a:rPr lang="zh-CN" altLang="en-US" sz="7200" b="1" dirty="0">
                <a:solidFill>
                  <a:srgbClr val="FF0000"/>
                </a:solidFill>
                <a:latin typeface="华文新魏" panose="02010800040101010101" pitchFamily="2" charset="-122"/>
                <a:ea typeface="华文新魏" panose="02010800040101010101" pitchFamily="2" charset="-122"/>
              </a:rPr>
              <a:t>月</a:t>
            </a:r>
            <a:r>
              <a:rPr lang="en-US" altLang="zh-CN" sz="7200" b="1" dirty="0">
                <a:solidFill>
                  <a:srgbClr val="FF0000"/>
                </a:solidFill>
                <a:latin typeface="华文新魏" panose="02010800040101010101" pitchFamily="2" charset="-122"/>
                <a:ea typeface="华文新魏" panose="02010800040101010101" pitchFamily="2" charset="-122"/>
              </a:rPr>
              <a:t>30</a:t>
            </a:r>
            <a:r>
              <a:rPr lang="zh-CN" altLang="en-US" sz="7200" b="1" dirty="0">
                <a:solidFill>
                  <a:srgbClr val="FF0000"/>
                </a:solidFill>
                <a:latin typeface="华文新魏" panose="02010800040101010101" pitchFamily="2" charset="-122"/>
                <a:ea typeface="华文新魏" panose="02010800040101010101" pitchFamily="2" charset="-122"/>
              </a:rPr>
              <a:t>日（星期二）下午</a:t>
            </a:r>
            <a:r>
              <a:rPr lang="en-US" altLang="zh-CN" sz="7200" b="1" dirty="0">
                <a:solidFill>
                  <a:srgbClr val="FF0000"/>
                </a:solidFill>
                <a:latin typeface="华文新魏" panose="02010800040101010101" pitchFamily="2" charset="-122"/>
                <a:ea typeface="华文新魏" panose="02010800040101010101" pitchFamily="2" charset="-122"/>
              </a:rPr>
              <a:t>15</a:t>
            </a:r>
            <a:r>
              <a:rPr lang="zh-CN" altLang="en-US" sz="7200" b="1" dirty="0">
                <a:solidFill>
                  <a:srgbClr val="FF0000"/>
                </a:solidFill>
                <a:latin typeface="华文新魏" panose="02010800040101010101" pitchFamily="2" charset="-122"/>
                <a:ea typeface="华文新魏" panose="02010800040101010101" pitchFamily="2" charset="-122"/>
              </a:rPr>
              <a:t>：</a:t>
            </a:r>
            <a:r>
              <a:rPr lang="en-US" altLang="zh-CN" sz="7200" b="1" dirty="0">
                <a:solidFill>
                  <a:srgbClr val="FF0000"/>
                </a:solidFill>
                <a:latin typeface="华文新魏" panose="02010800040101010101" pitchFamily="2" charset="-122"/>
                <a:ea typeface="华文新魏" panose="02010800040101010101" pitchFamily="2" charset="-122"/>
              </a:rPr>
              <a:t>00</a:t>
            </a:r>
          </a:p>
          <a:p>
            <a:pPr defTabSz="4319905" eaLnBrk="1" hangingPunct="1">
              <a:spcBef>
                <a:spcPct val="50000"/>
              </a:spcBef>
              <a:buFont typeface="Arial" panose="020B0604020202020204" pitchFamily="34" charset="0"/>
              <a:buNone/>
            </a:pPr>
            <a:r>
              <a:rPr lang="zh-CN" altLang="en-US" sz="7200" b="1" dirty="0">
                <a:solidFill>
                  <a:srgbClr val="FF0000"/>
                </a:solidFill>
                <a:latin typeface="华文新魏" panose="02010800040101010101" pitchFamily="2" charset="-122"/>
                <a:ea typeface="华文新魏" panose="02010800040101010101" pitchFamily="2" charset="-122"/>
              </a:rPr>
              <a:t>华东师范大学闵行校区化学楼 </a:t>
            </a:r>
            <a:r>
              <a:rPr lang="en-US" altLang="zh-CN" sz="7200" b="1" dirty="0">
                <a:solidFill>
                  <a:srgbClr val="FF0000"/>
                </a:solidFill>
                <a:latin typeface="华文新魏" panose="02010800040101010101" pitchFamily="2" charset="-122"/>
                <a:ea typeface="华文新魏" panose="02010800040101010101" pitchFamily="2" charset="-122"/>
              </a:rPr>
              <a:t>135</a:t>
            </a:r>
            <a:r>
              <a:rPr lang="zh-CN" altLang="en-US" sz="7200" b="1" dirty="0">
                <a:solidFill>
                  <a:srgbClr val="FF0000"/>
                </a:solidFill>
                <a:latin typeface="华文新魏" panose="02010800040101010101" pitchFamily="2" charset="-122"/>
                <a:ea typeface="华文新魏" panose="02010800040101010101" pitchFamily="2" charset="-122"/>
              </a:rPr>
              <a:t>室</a:t>
            </a:r>
            <a:endParaRPr lang="en-US" altLang="zh-CN" sz="7200" b="1" dirty="0">
              <a:solidFill>
                <a:srgbClr val="FF0000"/>
              </a:solidFill>
              <a:latin typeface="华文新魏" panose="02010800040101010101" pitchFamily="2" charset="-122"/>
              <a:ea typeface="华文新魏" panose="02010800040101010101" pitchFamily="2" charset="-122"/>
            </a:endParaRPr>
          </a:p>
          <a:p>
            <a:pPr defTabSz="4319905" eaLnBrk="1" hangingPunct="1">
              <a:spcBef>
                <a:spcPct val="50000"/>
              </a:spcBef>
              <a:buFont typeface="Arial" panose="020B0604020202020204" pitchFamily="34" charset="0"/>
              <a:buNone/>
            </a:pPr>
            <a:r>
              <a:rPr lang="zh-CN" altLang="en-US" sz="4800" b="1" dirty="0">
                <a:latin typeface="楷体_GB2312" pitchFamily="49" charset="-122"/>
                <a:ea typeface="楷体_GB2312" pitchFamily="49" charset="-122"/>
              </a:rPr>
              <a:t>主办：华东师范大学化学与分子工程学院</a:t>
            </a:r>
          </a:p>
          <a:p>
            <a:pPr defTabSz="4319905" eaLnBrk="1" hangingPunct="1">
              <a:spcBef>
                <a:spcPct val="50000"/>
              </a:spcBef>
              <a:buFont typeface="Arial" panose="020B0604020202020204" pitchFamily="34" charset="0"/>
              <a:buNone/>
            </a:pPr>
            <a:r>
              <a:rPr lang="zh-CN" altLang="en-US" sz="4800" b="1" dirty="0">
                <a:latin typeface="楷体_GB2312" pitchFamily="49" charset="-122"/>
                <a:ea typeface="楷体_GB2312" pitchFamily="49" charset="-122"/>
              </a:rPr>
              <a:t>资助：华东师范大学自然科学系列学术活动专项经费  </a:t>
            </a:r>
          </a:p>
        </p:txBody>
      </p:sp>
      <p:sp>
        <p:nvSpPr>
          <p:cNvPr id="4104" name="WordArt 19"/>
          <p:cNvSpPr>
            <a:spLocks noTextEdit="1"/>
          </p:cNvSpPr>
          <p:nvPr/>
        </p:nvSpPr>
        <p:spPr>
          <a:xfrm>
            <a:off x="1221625" y="36724068"/>
            <a:ext cx="9366164" cy="3023670"/>
          </a:xfrm>
          <a:prstGeom prst="rect">
            <a:avLst/>
          </a:prstGeom>
        </p:spPr>
        <p:txBody>
          <a:bodyPr wrap="none" fromWordArt="1">
            <a:prstTxWarp prst="textCanDown">
              <a:avLst>
                <a:gd name="adj" fmla="val 15704"/>
              </a:avLst>
            </a:prstTxWarp>
            <a:normAutofit/>
          </a:bodyPr>
          <a:lstStyle/>
          <a:p>
            <a:pPr algn="ctr"/>
            <a:r>
              <a:rPr lang="zh-CN" altLang="en-US" sz="3500" dirty="0">
                <a:ln w="9525" cap="flat" cmpd="sng">
                  <a:solidFill>
                    <a:srgbClr val="000000"/>
                  </a:solidFill>
                  <a:prstDash val="solid"/>
                  <a:headEnd type="none" w="med" len="med"/>
                  <a:tailEnd type="none" w="med" len="med"/>
                </a:ln>
                <a:latin typeface="华文楷体" panose="02010600040101010101" pitchFamily="2" charset="-122"/>
                <a:ea typeface="华文楷体" panose="02010600040101010101" pitchFamily="2" charset="-122"/>
              </a:rPr>
              <a:t>欢迎各位老师同学参加！</a:t>
            </a:r>
          </a:p>
        </p:txBody>
      </p:sp>
      <p:sp>
        <p:nvSpPr>
          <p:cNvPr id="4105" name="Text Box 30"/>
          <p:cNvSpPr txBox="1"/>
          <p:nvPr/>
        </p:nvSpPr>
        <p:spPr>
          <a:xfrm>
            <a:off x="470924" y="8552401"/>
            <a:ext cx="31334019" cy="1442720"/>
          </a:xfrm>
          <a:prstGeom prst="rect">
            <a:avLst/>
          </a:prstGeom>
          <a:noFill/>
          <a:ln w="9525">
            <a:noFill/>
          </a:ln>
        </p:spPr>
        <p:txBody>
          <a:bodyPr wrap="square" lIns="90004" tIns="45002" rIns="90004" bIns="45002">
            <a:spAutoFit/>
          </a:bodyPr>
          <a:lstStyle/>
          <a:p>
            <a:pPr algn="just" defTabSz="4319905" eaLnBrk="1" hangingPunct="1"/>
            <a:r>
              <a:rPr lang="zh-CN" altLang="en-US" sz="8800" b="1" dirty="0">
                <a:solidFill>
                  <a:srgbClr val="FF0000"/>
                </a:solidFill>
                <a:latin typeface="Times New Roman" panose="02020603050405020304" pitchFamily="18" charset="0"/>
                <a:ea typeface="宋体" panose="02010600030101010101" pitchFamily="2" charset="-122"/>
              </a:rPr>
              <a:t>报告人简介</a:t>
            </a:r>
            <a:r>
              <a:rPr lang="en-US" altLang="zh-CN" sz="8800" dirty="0">
                <a:solidFill>
                  <a:srgbClr val="FF0000"/>
                </a:solidFill>
                <a:latin typeface="Times New Roman" panose="02020603050405020304" pitchFamily="18" charset="0"/>
                <a:ea typeface="宋体" panose="02010600030101010101" pitchFamily="2" charset="-122"/>
              </a:rPr>
              <a:t>:    </a:t>
            </a:r>
            <a:r>
              <a:rPr lang="en-US" altLang="zh-CN" sz="8800" b="1" dirty="0">
                <a:solidFill>
                  <a:srgbClr val="FF0000"/>
                </a:solidFill>
                <a:latin typeface="Times New Roman" panose="02020603050405020304" pitchFamily="18" charset="0"/>
                <a:ea typeface="宋体" panose="02010600030101010101" pitchFamily="2" charset="-122"/>
              </a:rPr>
              <a:t> </a:t>
            </a:r>
            <a:r>
              <a:rPr lang="zh-CN" altLang="en-US" sz="8800" b="1" dirty="0">
                <a:latin typeface="黑体" panose="02010609060101010101" pitchFamily="49" charset="-122"/>
                <a:ea typeface="黑体" panose="02010609060101010101" pitchFamily="49" charset="-122"/>
                <a:sym typeface="+mn-ea"/>
              </a:rPr>
              <a:t>马骧</a:t>
            </a:r>
            <a:r>
              <a:rPr lang="en-US" altLang="zh-CN" sz="8800" b="1" dirty="0">
                <a:latin typeface="黑体" panose="02010609060101010101" pitchFamily="49" charset="-122"/>
                <a:ea typeface="黑体" panose="02010609060101010101" pitchFamily="49" charset="-122"/>
                <a:sym typeface="+mn-ea"/>
              </a:rPr>
              <a:t> </a:t>
            </a:r>
            <a:r>
              <a:rPr lang="zh-CN" altLang="en-US" sz="8800" b="1" dirty="0">
                <a:latin typeface="黑体" panose="02010609060101010101" pitchFamily="49" charset="-122"/>
                <a:ea typeface="黑体" panose="02010609060101010101" pitchFamily="49" charset="-122"/>
                <a:sym typeface="+mn-ea"/>
              </a:rPr>
              <a:t>教授</a:t>
            </a:r>
            <a:endParaRPr lang="zh-CN" altLang="en-US" sz="7200" dirty="0">
              <a:latin typeface="Times New Roman" panose="02020603050405020304" pitchFamily="18" charset="0"/>
              <a:ea typeface="宋体" panose="02010600030101010101" pitchFamily="2" charset="-122"/>
              <a:sym typeface="Arial" panose="020B0604020202020204" pitchFamily="34" charset="0"/>
            </a:endParaRPr>
          </a:p>
        </p:txBody>
      </p:sp>
      <p:pic>
        <p:nvPicPr>
          <p:cNvPr id="4106" name="Picture 11" descr="P201B_副本"/>
          <p:cNvPicPr>
            <a:picLocks noChangeAspect="1"/>
          </p:cNvPicPr>
          <p:nvPr/>
        </p:nvPicPr>
        <p:blipFill>
          <a:blip r:embed="rId3"/>
          <a:srcRect b="20949"/>
          <a:stretch>
            <a:fillRect/>
          </a:stretch>
        </p:blipFill>
        <p:spPr>
          <a:xfrm>
            <a:off x="685527" y="734588"/>
            <a:ext cx="5694362" cy="5829300"/>
          </a:xfrm>
          <a:prstGeom prst="rect">
            <a:avLst/>
          </a:prstGeom>
          <a:noFill/>
          <a:ln w="9525">
            <a:noFill/>
          </a:ln>
        </p:spPr>
      </p:pic>
      <p:sp>
        <p:nvSpPr>
          <p:cNvPr id="4107" name="TextBox 16"/>
          <p:cNvSpPr txBox="1"/>
          <p:nvPr/>
        </p:nvSpPr>
        <p:spPr>
          <a:xfrm>
            <a:off x="7781427" y="6563888"/>
            <a:ext cx="17079322" cy="1442720"/>
          </a:xfrm>
          <a:prstGeom prst="rect">
            <a:avLst/>
          </a:prstGeom>
          <a:noFill/>
          <a:ln w="9525">
            <a:noFill/>
          </a:ln>
        </p:spPr>
        <p:txBody>
          <a:bodyPr wrap="square" lIns="90004" tIns="45002" rIns="90004" bIns="45002">
            <a:spAutoFit/>
          </a:bodyPr>
          <a:lstStyle/>
          <a:p>
            <a:pPr>
              <a:spcAft>
                <a:spcPts val="0"/>
              </a:spcAft>
            </a:pPr>
            <a:r>
              <a:rPr lang="zh-CN" altLang="en-US" sz="8800" b="1" dirty="0">
                <a:solidFill>
                  <a:srgbClr val="FF0000"/>
                </a:solidFill>
                <a:latin typeface="黑体" panose="02010609060101010101" pitchFamily="49" charset="-122"/>
                <a:ea typeface="黑体" panose="02010609060101010101" pitchFamily="49" charset="-122"/>
                <a:sym typeface="+mn-ea"/>
              </a:rPr>
              <a:t>组装诱导策略构建有机发光体系</a:t>
            </a:r>
            <a:endParaRPr lang="zh-TW" altLang="en-US" sz="8800" b="1" dirty="0">
              <a:solidFill>
                <a:srgbClr val="FF0000"/>
              </a:solidFill>
              <a:latin typeface="黑体" panose="02010609060101010101" pitchFamily="49" charset="-122"/>
              <a:ea typeface="黑体" panose="02010609060101010101" pitchFamily="49" charset="-122"/>
              <a:sym typeface="+mn-ea"/>
            </a:endParaRPr>
          </a:p>
        </p:txBody>
      </p:sp>
      <p:sp>
        <p:nvSpPr>
          <p:cNvPr id="4109" name="矩形 14"/>
          <p:cNvSpPr/>
          <p:nvPr/>
        </p:nvSpPr>
        <p:spPr>
          <a:xfrm>
            <a:off x="741336" y="21113363"/>
            <a:ext cx="5851282" cy="1446550"/>
          </a:xfrm>
          <a:prstGeom prst="rect">
            <a:avLst/>
          </a:prstGeom>
          <a:noFill/>
          <a:ln w="9525">
            <a:noFill/>
          </a:ln>
        </p:spPr>
        <p:txBody>
          <a:bodyPr wrap="none">
            <a:spAutoFit/>
          </a:bodyPr>
          <a:lstStyle/>
          <a:p>
            <a:pPr algn="ctr" eaLnBrk="1" hangingPunct="1">
              <a:buFont typeface="Arial" panose="020B0604020202020204" pitchFamily="34" charset="0"/>
              <a:buNone/>
            </a:pPr>
            <a:r>
              <a:rPr lang="zh-CN" altLang="zh-CN" sz="8800" b="1" dirty="0">
                <a:solidFill>
                  <a:srgbClr val="FF0000"/>
                </a:solidFill>
                <a:latin typeface="Times New Roman" panose="02020603050405020304" pitchFamily="18" charset="0"/>
                <a:ea typeface="宋体" panose="02010600030101010101" pitchFamily="2" charset="-122"/>
              </a:rPr>
              <a:t>报告内容：</a:t>
            </a:r>
          </a:p>
        </p:txBody>
      </p:sp>
      <p:sp>
        <p:nvSpPr>
          <p:cNvPr id="4110" name="AutoShape 18" descr="https://mail.qq.com/cgi-bin/viewdownfile?f=43C2E65ED528707B692BAD3475AB0CB5A9F184FBCBA0B2F835822D9520B5962554B4D345FD992011D5D66AEF8F6A7DF01F8B0F270642D622B50F12F650554D696F5C527B9EA1F7A9EABB73854E322C22066D71F60FEF1386DA897B464F5967DC21021ADFBF10ED9E5D723467E15DD7B6821E537424950FF2982E8C1BD1433B0E4E28439F255ECF2177E64772AD55A34B7D550367E278C905E0C4D19B27436ABD&amp;sid=pZP2rFi1RugHI3Ml"/>
          <p:cNvSpPr>
            <a:spLocks noChangeAspect="1"/>
          </p:cNvSpPr>
          <p:nvPr/>
        </p:nvSpPr>
        <p:spPr>
          <a:xfrm>
            <a:off x="16168688" y="-282575"/>
            <a:ext cx="304800" cy="304800"/>
          </a:xfrm>
          <a:prstGeom prst="rect">
            <a:avLst/>
          </a:prstGeom>
          <a:noFill/>
          <a:ln w="9525">
            <a:noFill/>
          </a:ln>
        </p:spPr>
        <p:txBody>
          <a:bodyPr/>
          <a:lstStyle/>
          <a:p>
            <a:pPr algn="ctr" eaLnBrk="1" hangingPunct="1">
              <a:buFont typeface="Arial" panose="020B0604020202020204" pitchFamily="34" charset="0"/>
              <a:buNone/>
            </a:pPr>
            <a:endParaRPr lang="zh-CN" altLang="en-US" dirty="0">
              <a:latin typeface="Arial" panose="020B0604020202020204" pitchFamily="34" charset="0"/>
            </a:endParaRPr>
          </a:p>
        </p:txBody>
      </p:sp>
      <p:sp>
        <p:nvSpPr>
          <p:cNvPr id="4111" name="AutoShape 20" descr="https://mail.qq.com/cgi-bin/viewdownfile?f=43C2E65ED528707B692BAD3475AB0CB5A9F184FBCBA0B2F835822D9520B5962554B4D345FD992011D5D66AEF8F6A7DF01F8B0F270642D622B50F12F650554D696F5C527B9EA1F7A9EABB73854E322C22066D71F60FEF1386DA897B464F5967DC21021ADFBF10ED9E5D723467E15DD7B6821E537424950FF2982E8C1BD1433B0E4E28439F255ECF2177E64772AD55A34B7D550367E278C905E0C4D19B27436ABD&amp;sid=pZP2rFi1RugHI3Ml"/>
          <p:cNvSpPr>
            <a:spLocks noChangeAspect="1"/>
          </p:cNvSpPr>
          <p:nvPr/>
        </p:nvSpPr>
        <p:spPr>
          <a:xfrm>
            <a:off x="16168688" y="-282575"/>
            <a:ext cx="304800" cy="304800"/>
          </a:xfrm>
          <a:prstGeom prst="rect">
            <a:avLst/>
          </a:prstGeom>
          <a:noFill/>
          <a:ln w="9525">
            <a:noFill/>
          </a:ln>
        </p:spPr>
        <p:txBody>
          <a:bodyPr/>
          <a:lstStyle/>
          <a:p>
            <a:pPr algn="ctr" eaLnBrk="1" hangingPunct="1">
              <a:buFont typeface="Arial" panose="020B0604020202020204" pitchFamily="34" charset="0"/>
              <a:buNone/>
            </a:pPr>
            <a:endParaRPr lang="zh-CN" altLang="en-US" dirty="0">
              <a:latin typeface="Arial" panose="020B0604020202020204" pitchFamily="34" charset="0"/>
            </a:endParaRPr>
          </a:p>
        </p:txBody>
      </p:sp>
      <p:sp>
        <p:nvSpPr>
          <p:cNvPr id="4112" name="AutoShape 22" descr="https://mail.qq.com/cgi-bin/viewdownfile?f=43C2E65ED528707B692BAD3475AB0CB5A9F184FBCBA0B2F835822D9520B5962554B4D345FD992011D5D66AEF8F6A7DF01F8B0F270642D622B50F12F650554D696F5C527B9EA1F7A9EABB73854E322C22066D71F60FEF1386DA897B464F5967DC21021ADFBF10ED9E5D723467E15DD7B6821E537424950FF2982E8C1BD1433B0E4E28439F255ECF2177E64772AD55A34B7D550367E278C905E0C4D19B27436ABD&amp;sid=pZP2rFi1RugHI3Ml"/>
          <p:cNvSpPr>
            <a:spLocks noChangeAspect="1"/>
          </p:cNvSpPr>
          <p:nvPr/>
        </p:nvSpPr>
        <p:spPr>
          <a:xfrm>
            <a:off x="16168688" y="-282575"/>
            <a:ext cx="304800" cy="304800"/>
          </a:xfrm>
          <a:prstGeom prst="rect">
            <a:avLst/>
          </a:prstGeom>
          <a:noFill/>
          <a:ln w="9525">
            <a:noFill/>
          </a:ln>
        </p:spPr>
        <p:txBody>
          <a:bodyPr/>
          <a:lstStyle/>
          <a:p>
            <a:pPr algn="ctr" eaLnBrk="1" hangingPunct="1">
              <a:buFont typeface="Arial" panose="020B0604020202020204" pitchFamily="34" charset="0"/>
              <a:buNone/>
            </a:pPr>
            <a:endParaRPr lang="zh-CN" altLang="en-US" dirty="0">
              <a:latin typeface="Arial" panose="020B0604020202020204" pitchFamily="34" charset="0"/>
            </a:endParaRPr>
          </a:p>
        </p:txBody>
      </p:sp>
      <p:sp>
        <p:nvSpPr>
          <p:cNvPr id="4113" name="AutoShape 20" descr="https://mail.qq.com/cgi-bin/viewdownfile?f=43C2E65ED528707B692BAD3475AB0CB5A9F184FBCBA0B2F8AAAB3ADA1BFA5B04ADA71C404135425B598ED2920200F33F0B244A6A224E8105AA6CBFFC456E8338E3A0F3967234C788D6E8CAFDB9F0C0B1854F38E346FF86552AB13001424944E470941C71628010C2141281A540D8F0F738F2A2B07A1042EF97633FA4A885897A3A85928AB9BDD5411430E7D9F3F718DC&amp;sid=nqgpolbkrwHyMmI0"/>
          <p:cNvSpPr>
            <a:spLocks noChangeAspect="1"/>
          </p:cNvSpPr>
          <p:nvPr/>
        </p:nvSpPr>
        <p:spPr>
          <a:xfrm>
            <a:off x="16168688" y="-282575"/>
            <a:ext cx="304800" cy="304800"/>
          </a:xfrm>
          <a:prstGeom prst="rect">
            <a:avLst/>
          </a:prstGeom>
          <a:noFill/>
          <a:ln w="9525">
            <a:noFill/>
          </a:ln>
        </p:spPr>
        <p:txBody>
          <a:bodyPr/>
          <a:lstStyle/>
          <a:p>
            <a:pPr algn="ctr" eaLnBrk="1" hangingPunct="1">
              <a:buFont typeface="Arial" panose="020B0604020202020204" pitchFamily="34" charset="0"/>
              <a:buNone/>
            </a:pPr>
            <a:endParaRPr lang="zh-CN" altLang="en-US" dirty="0">
              <a:latin typeface="Arial" panose="020B0604020202020204" pitchFamily="34" charset="0"/>
            </a:endParaRPr>
          </a:p>
        </p:txBody>
      </p:sp>
      <p:sp>
        <p:nvSpPr>
          <p:cNvPr id="4114" name="AutoShape 22" descr="https://mail.qq.com/cgi-bin/viewdownfile?f=43C2E65ED528707B692BAD3475AB0CB5A9F184FBCBA0B2F8AAAB3ADA1BFA5B04ADA71C404135425B598ED2920200F33F0B244A6A224E8105AA6CBFFC456E8338E3A0F3967234C788D6E8CAFDB9F0C0B1854F38E346FF86552AB13001424944E470941C71628010C2141281A540D8F0F738F2A2B07A1042EF97633FA4A885897A3A85928AB9BDD5411430E7D9F3F718DC&amp;sid=nqgpolbkrwHyMmI0"/>
          <p:cNvSpPr>
            <a:spLocks noChangeAspect="1"/>
          </p:cNvSpPr>
          <p:nvPr/>
        </p:nvSpPr>
        <p:spPr>
          <a:xfrm>
            <a:off x="16168688" y="-282575"/>
            <a:ext cx="304800" cy="304800"/>
          </a:xfrm>
          <a:prstGeom prst="rect">
            <a:avLst/>
          </a:prstGeom>
          <a:noFill/>
          <a:ln w="9525">
            <a:noFill/>
          </a:ln>
        </p:spPr>
        <p:txBody>
          <a:bodyPr/>
          <a:lstStyle/>
          <a:p>
            <a:pPr algn="ctr" eaLnBrk="1" hangingPunct="1">
              <a:buFont typeface="Arial" panose="020B0604020202020204" pitchFamily="34" charset="0"/>
              <a:buNone/>
            </a:pPr>
            <a:endParaRPr lang="zh-CN" altLang="en-US" dirty="0">
              <a:latin typeface="Arial" panose="020B0604020202020204" pitchFamily="34" charset="0"/>
            </a:endParaRPr>
          </a:p>
        </p:txBody>
      </p:sp>
      <p:sp>
        <p:nvSpPr>
          <p:cNvPr id="19" name="TextBox 22"/>
          <p:cNvSpPr txBox="1"/>
          <p:nvPr/>
        </p:nvSpPr>
        <p:spPr>
          <a:xfrm>
            <a:off x="685527" y="23078435"/>
            <a:ext cx="30904815" cy="7846852"/>
          </a:xfrm>
          <a:prstGeom prst="rect">
            <a:avLst/>
          </a:prstGeom>
          <a:noFill/>
          <a:ln w="9525">
            <a:noFill/>
          </a:ln>
        </p:spPr>
        <p:txBody>
          <a:bodyPr wrap="square" lIns="90004" tIns="45002" rIns="90004" bIns="45002">
            <a:spAutoFit/>
          </a:bodyPr>
          <a:lstStyle/>
          <a:p>
            <a:pPr indent="1800000" algn="just"/>
            <a:r>
              <a:rPr lang="zh-CN" altLang="en-US" sz="7200" b="1" dirty="0">
                <a:latin typeface="Times New Roman" panose="02020603050405020304" pitchFamily="18" charset="0"/>
                <a:cs typeface="Times New Roman" panose="02020603050405020304" pitchFamily="18" charset="0"/>
                <a:sym typeface="+mn-ea"/>
              </a:rPr>
              <a:t>有机发光体系和材料在光学记录、照明显示、生物成像和医学诊疗等领域有着广泛应用。如何拓展精细化工有机功能染料分子等发光母体更为丰富的发光性能以及功能调控、降低材料合成成本、提高分子材料构建过程的经济性，仍然是面临的重要挑战。采用“组装诱导发光”的构建策略，对功能染料的荧光发射波长和室温磷光发光效率进行了有效的调控，构建了功能广泛和可智能调控的有机发光产品体系，有效拓展了传统有机功能染料的新功能和新应用。</a:t>
            </a:r>
            <a:endParaRPr lang="zh-CN" altLang="en-US" sz="7200" b="1" dirty="0">
              <a:latin typeface="Times New Roman" panose="02020603050405020304" pitchFamily="18" charset="0"/>
              <a:cs typeface="Times New Roman" panose="02020603050405020304" pitchFamily="18" charset="0"/>
            </a:endParaRPr>
          </a:p>
        </p:txBody>
      </p:sp>
      <p:pic>
        <p:nvPicPr>
          <p:cNvPr id="2" name="图片 1">
            <a:extLst>
              <a:ext uri="{FF2B5EF4-FFF2-40B4-BE49-F238E27FC236}">
                <a16:creationId xmlns:a16="http://schemas.microsoft.com/office/drawing/2014/main" id="{32106F54-7981-44C8-8A61-9D8ED46E0775}"/>
              </a:ext>
            </a:extLst>
          </p:cNvPr>
          <p:cNvPicPr>
            <a:picLocks noChangeAspect="1"/>
          </p:cNvPicPr>
          <p:nvPr/>
        </p:nvPicPr>
        <p:blipFill>
          <a:blip r:embed="rId4"/>
          <a:stretch>
            <a:fillRect/>
          </a:stretch>
        </p:blipFill>
        <p:spPr>
          <a:xfrm>
            <a:off x="685527" y="11494415"/>
            <a:ext cx="5490871" cy="7836489"/>
          </a:xfrm>
          <a:prstGeom prst="rect">
            <a:avLst/>
          </a:prstGeom>
        </p:spPr>
      </p:pic>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8500" b="0" i="0" u="none" strike="noStrike" cap="none" normalizeH="0" baseline="0" smtClean="0">
            <a:ln>
              <a:noFill/>
            </a:ln>
            <a:solidFill>
              <a:schemeClr val="tx1"/>
            </a:solidFill>
            <a:effectLst/>
            <a:latin typeface="Arial" panose="020B0604020202020204" pitchFamily="34" charset="0"/>
            <a:ea typeface="华文楷体" panose="02010600040101010101" pitchFamily="2" charset="-122"/>
          </a:defRPr>
        </a:defPPr>
      </a:lstStyle>
    </a:spDef>
    <a:lnDef>
      <a:spPr bwMode="auto">
        <a:xfrm>
          <a:off x="0" y="0"/>
          <a:ext cx="1" cy="1"/>
        </a:xfrm>
        <a:custGeom>
          <a:avLst/>
          <a:gdLst/>
          <a:ahLst/>
          <a:cxnLst/>
          <a:rect l="0" t="0" r="0" b="0"/>
          <a:pathLst/>
        </a:custGeom>
        <a:solidFill>
          <a:schemeClr val="bg1"/>
        </a:solidFill>
        <a:ln w="9525" cap="flat" cmpd="sng" algn="ctr">
          <a:solidFill>
            <a:schemeClr val="tx1"/>
          </a:solidFill>
          <a:prstDash val="solid"/>
          <a:round/>
          <a:headEnd type="none" w="med" len="med"/>
          <a:tailEnd type="none" w="med" len="med"/>
        </a:ln>
      </a:spPr>
      <a:bodyPr vert="horz" wrap="none" lIns="91440" tIns="45720" rIns="91440" bIns="45720" numCol="1" anchor="ctr" anchorCtr="0" compatLnSpc="1"/>
      <a:lstStyle>
        <a:def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defRPr kumimoji="0" lang="en-US" sz="8500" b="0" i="0" u="none" strike="noStrike" cap="none" normalizeH="0" baseline="0" smtClean="0">
            <a:ln>
              <a:noFill/>
            </a:ln>
            <a:solidFill>
              <a:schemeClr val="tx1"/>
            </a:solidFill>
            <a:effectLst/>
            <a:latin typeface="Arial" panose="020B0604020202020204" pitchFamily="34" charset="0"/>
            <a:ea typeface="华文楷体" panose="02010600040101010101" pitchFamily="2" charset="-122"/>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TotalTime>
  <Words>310</Words>
  <Application>Microsoft Office PowerPoint</Application>
  <PresentationFormat>自定义</PresentationFormat>
  <Paragraphs>13</Paragraphs>
  <Slides>1</Slides>
  <Notes>1</Notes>
  <HiddenSlides>0</HiddenSlides>
  <MMClips>0</MMClips>
  <ScaleCrop>false</ScaleCrop>
  <HeadingPairs>
    <vt:vector size="8" baseType="variant">
      <vt:variant>
        <vt:lpstr>已用的字体</vt:lpstr>
      </vt:variant>
      <vt:variant>
        <vt:i4>6</vt:i4>
      </vt:variant>
      <vt:variant>
        <vt:lpstr>主题</vt:lpstr>
      </vt:variant>
      <vt:variant>
        <vt:i4>1</vt:i4>
      </vt:variant>
      <vt:variant>
        <vt:lpstr>嵌入 OLE 服务器</vt:lpstr>
      </vt:variant>
      <vt:variant>
        <vt:i4>0</vt:i4>
      </vt:variant>
      <vt:variant>
        <vt:lpstr>幻灯片标题</vt:lpstr>
      </vt:variant>
      <vt:variant>
        <vt:i4>1</vt:i4>
      </vt:variant>
    </vt:vector>
  </HeadingPairs>
  <TitlesOfParts>
    <vt:vector size="8" baseType="lpstr">
      <vt:lpstr>黑体</vt:lpstr>
      <vt:lpstr>华文楷体</vt:lpstr>
      <vt:lpstr>华文新魏</vt:lpstr>
      <vt:lpstr>楷体_GB2312</vt:lpstr>
      <vt:lpstr>Arial</vt:lpstr>
      <vt:lpstr>Times New Roman</vt:lpstr>
      <vt:lpstr>Default Design</vt:lpstr>
      <vt:lpstr>华东师范大学化学与分子工程学院  化学优秀学者学术系列讲座</vt:lpstr>
    </vt:vector>
  </TitlesOfParts>
  <Company>MegaPrint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36x48 Vertical Poster</dc:title>
  <dc:creator>Ethan Shulda</dc:creator>
  <dc:description>漏MegaPrint Inc. 2009</dc:description>
  <cp:lastModifiedBy>xiaoyan cui</cp:lastModifiedBy>
  <cp:revision>742</cp:revision>
  <dcterms:created xsi:type="dcterms:W3CDTF">2008-12-04T00:20:00Z</dcterms:created>
  <dcterms:modified xsi:type="dcterms:W3CDTF">2021-03-22T06:09:48Z</dcterms:modified>
  <cp:category>Research Poster</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2052-11.1.0.9929</vt:lpwstr>
  </property>
</Properties>
</file>